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2" r:id="rId7"/>
    <p:sldId id="261" r:id="rId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61" d="100"/>
          <a:sy n="61" d="100"/>
        </p:scale>
        <p:origin x="60" y="4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636284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1265199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902713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4251297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2450623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3474239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3672911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1040654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1959228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417801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6BFE49CA-85DB-4C43-8D33-4A8FB4B16129}" type="datetimeFigureOut">
              <a:rPr lang="pt-BR" smtClean="0"/>
              <a:pPr/>
              <a:t>21/07/2018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8A40365-1657-44E0-8AFA-F424AECA370B}" type="slidenum">
              <a:rPr lang="pt-BR" smtClean="0"/>
              <a:pPr/>
              <a:t>‹nº›</a:t>
            </a:fld>
            <a:endParaRPr lang="pt-BR"/>
          </a:p>
        </p:txBody>
      </p:sp>
    </p:spTree>
    <p:extLst>
      <p:ext uri="{BB962C8B-B14F-4D97-AF65-F5344CB8AC3E}">
        <p14:creationId xmlns:p14="http://schemas.microsoft.com/office/powerpoint/2010/main" val="133339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49CA-85DB-4C43-8D33-4A8FB4B16129}" type="datetimeFigureOut">
              <a:rPr lang="pt-BR" smtClean="0"/>
              <a:pPr/>
              <a:t>21/07/2018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A40365-1657-44E0-8AFA-F424AECA370B}" type="slidenum">
              <a:rPr lang="pt-BR" smtClean="0"/>
              <a:pPr/>
              <a:t>‹nº›</a:t>
            </a:fld>
            <a:endParaRPr lang="pt-BR"/>
          </a:p>
        </p:txBody>
      </p:sp>
    </p:spTree>
    <p:extLst>
      <p:ext uri="{BB962C8B-B14F-4D97-AF65-F5344CB8AC3E}">
        <p14:creationId xmlns:p14="http://schemas.microsoft.com/office/powerpoint/2010/main" val="2277531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normAutofit fontScale="40000" lnSpcReduction="20000"/>
          </a:bodyPr>
          <a:lstStyle/>
          <a:p>
            <a:r>
              <a:rPr lang="pt-BR" b="1" dirty="0"/>
              <a:t>Produto               Preço de compra por kg(1)    Preço de compra por kg(2)</a:t>
            </a:r>
            <a:endParaRPr lang="pt-BR" dirty="0"/>
          </a:p>
          <a:p>
            <a:r>
              <a:rPr lang="pt-BR" dirty="0"/>
              <a:t>Papelão                          R$ 0,16                                     R$ 0,29</a:t>
            </a:r>
          </a:p>
          <a:p>
            <a:r>
              <a:rPr lang="pt-BR" dirty="0"/>
              <a:t>Vidro (branco)                 R$ 0,10                                     R$ 0,20</a:t>
            </a:r>
          </a:p>
          <a:p>
            <a:r>
              <a:rPr lang="pt-BR" dirty="0"/>
              <a:t>Plástico (simples)             R$ 0,50                                     R$ 1,10</a:t>
            </a:r>
          </a:p>
          <a:p>
            <a:r>
              <a:rPr lang="pt-BR" dirty="0"/>
              <a:t>Alumínio                         R$ 2,80                                     R$ 3,70</a:t>
            </a:r>
          </a:p>
          <a:p>
            <a:r>
              <a:rPr lang="pt-BR" b="1" dirty="0"/>
              <a:t>(1) </a:t>
            </a:r>
            <a:r>
              <a:rPr lang="pt-BR" b="1" dirty="0" smtClean="0"/>
              <a:t>cooperativa</a:t>
            </a:r>
            <a:endParaRPr lang="pt-BR" dirty="0"/>
          </a:p>
          <a:p>
            <a:r>
              <a:rPr lang="pt-BR" b="1" dirty="0"/>
              <a:t>(2) </a:t>
            </a:r>
            <a:r>
              <a:rPr lang="pt-BR" b="1" dirty="0" smtClean="0"/>
              <a:t>atravessador</a:t>
            </a:r>
            <a:endParaRPr lang="pt-BR" dirty="0"/>
          </a:p>
        </p:txBody>
      </p:sp>
      <p:sp>
        <p:nvSpPr>
          <p:cNvPr id="5" name="AutoShape 2" descr="data:image/jpeg;base64,/9j/4AAQSkZJRgABAQEAZABkAAD/2wBDAAgGBgcGBQgHBwcJCQgKDBQNDAsLDBkSEw8UHRofHh0aHBwgJC4nICIsIxwcKDcpLDAxNDQ0Hyc5PTgyPC4zNDL/2wBDAQkJCQwLDBgNDRgyIRwhMjIyMjIyMjIyMjIyMjIyMjIyMjIyMjIyMjIyMjIyMjIyMjIyMjIyMjIyMjIyMjIyMjL/wAARCAGMAbM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iiigAooooAKKKKACiiigAooooAKKKKACiiigAooooAKKKKACiiigAooooAKKKKACignFc7rXjTRNDZo7i58ycf8sYRub8ew/E0m0tyZTjFXk7HRUV5fdfFz5iLTScr2aWb+gH9arp8W70N+80uBl9FlIP8AI1n7aHc53jKN7XPWKK4LTfippNywS+t57Nj/ABf6xB+I5/Su0tL621C3We0njmhbo8bZFXGcZbG0KsKnwss0UUVRoFFFFABRRRQAUUUUAFFFFABRRRQAUUUUAFFFFABRRRQAUUUUAFFFFABRRRQAUUUUAFFFFABRRRQAUUUUAFFFFABRRRQAUUUUAFFFFABRRRQAUUUUAFFFFABRRRQAU13VELMQqgZJJ4FOrzf4neJGtYE0W1kIkmXfcMDyE7L+Pf2+tTOXKrmdWoqcHJmV4x+IU17LJp+jSmK1HyvcKcNJ/unsP1NefZycnrRRXBKTk7s8GrVlUleQUUUVJmFaWja7qGg3YuLGcof4ozyjj0I71m0U07bDjJxd0fQHhfxPaeJbDzYf3dxHgTQk8of6j3rer5z0HWrjQNXhvrcn5TiRM8OncGvoSzu4b6zhuoH3RSoHQ+oIrtpVOda7nt4XEe1jZ7osUUUVqdQUUUUAFFFFABRRRQAUUUUAFFFFABRRRQAUUUUAFFFFABRRRQAUUUUAFFFFABRRRQAUUUUAFFFFABRRRQAUUUUAFFFFABRRRQAUUUUAFFFFABRRRQAUUUUAIWAGT0r5z17UW1bXr2+Y5EspK+yjhR+QFfQWpOY9Lu3X7ywuR/3ya+bK5sQ9keZmEnaMQooq/HomqS6Y2pJYzNZrnMwXjA6n6e9cyVzzVFvYoUUUUhBRVqw0681S5+z2NvJPLjO1B29faorq1nsrmS2uoXhmjOGRxginZ7j5Xa/Qir2P4W6k114dls3bLWkuF/3W5H67q8cr0j4RORe6qn8JjjJ+oJ/xrSi7TOnByarI9WoooruPcCiiigAooooAKKKKACiiigAooooAKKKKACiiigAooooAKKKKACiiigAooooAKKKKACiiigAooooAKKKKACiiigAooooAKKKKACiiigAooooAKKKKACiiigCKeITQSRN911Kn6EV81XED21zLBIMPE5Rh6EHBr6arxT4kaI2m+ImvY0xb3vzgjs/8Q/r+Nc+IjdXPPzCneCkuhxldxZ/EI2nhL+yPsAadYTAsu75cEYyR64P41w9Fc0ZOOx5lOrKnfl6hRRRUkHReD/E//CMajNO9t58UybGAbDDByCKp+JNbPiHW5dQMIhVgFVM5IA9T61k0VXM7cpp7WXJyX0CvU/hHaMttqV4R8rukSn6Ak/8AoQry1EaR1RFLMxwABkk19BeFNG/sLw9a2TY83bvlI/vnk/l0/CtaEbyudOAg3U5uxt0UUV2HshRRRQAUUUUAFFFFABRRRQAUUUUAFFFFABRRRQAUUUUAFFFFABRRRQAUUUUAFFFFABRRRQAUUUUAFFFFABRRRQAUUUUAFFFFABRRRQAUUUUAFFFFABRRTWYKMngUAKTgZNcZrOq+HfFFxL4ae5BnIzHMBlVkHQKe5/nyK5jxx48e8eXS9IlK2wys06nmT2U/3ffv9OvnqsyMGQlWU5BBwQa5qlZXsjzcRjEnyRV11L2saPeaHqD2d7GVdfusPuuPUHuKl0u6s2gl0/UFCQSsGS4VMtC44z6lT0I/Ec11OneLdN12wTSvFkW/bxFeqPmU+pxyD79D3FVtS+HN8ifatFuItTs25Qo4DY/PB/A/hWXL1jqcvsteelqu3U5u+0S+sFEjxebbtylxD88bj2YcfgeapQwTXEgjhieRz0VFJJ/AVpKuvaFI21b+xY9cB0B/xp7eIPEF0DF/aN62eqo5GfyqLIy5Y9U0TwWMWgYvNVVGvF5gsDyd3ZpB/CB129T9KwXdpJGkbG5iWOBit3T/AAdr+qyAxafMiscmScbF+vPJ/DNdPFo/hzwSBc6xcJqOqLylrHyFP0/q35VSi35ItUpTW3LHzIfCehW+hWf/AAlGvgxRRjNrCw+Zm7Nj19Pzr1DS9WstZslurGdZYj1x1U+hHY14R4h8SX3iO9866YJEnEUCn5UH9T71FoevX3h+/W6s5MdpIz92QehH9a0hVUHZbHRSxUKT5Ir3e59F0VkeH/EFn4i01bq1bDDiSIn5o29D/jWvXUnfVHqxkpK6CiiimMKKKKACiiigAooooAKKKKACiiigAooooAKKKKACiiigAooooAKKKKACiiigAooooAKKKKACiiigAooooAKKKKACiiigAooooAKKKKACiiigArzP4j+LzEH0Owkw5H+kyKeg/uD69/y9a6vxf4iXw7oklwpBuZPkgU929foOteCSyPNK8srl5HYszE8knqa561S3uo8/G4jlXs47sbRRRXIeSFXdP1fUdKk32F5Nbk9QjcH6joapUU07DTa1R2Vt8TvEMCgSNa3HvLFg/wDjpFTv8VdcZcLbWCn1Ebf/ABVcNRVe0l3Nliav8x0OoeN/EOpKUl1F44z/AAwAR/qOf1rnySxJJyT1JpKKltvcylOUvidwooopEmr4d1668O6ql5bklOksWeJF9P8AA177puo2+q2EN7aPvhlXIPp6g+4r5truPhz4mOl6n/Zly+LS6bCEnhJO34Hp+Vb0anK7PY7sHiOSXJLZns1FA6UV2HsBRRRQAUUUUAFFFFABRRRQAUUUUAFFFFABRRRQAUUUUAFFFFABRRRQAUUUUAFFFFABRRRQAUUUUAFFFFABRRRQAUUUUAFFFFABRRRQAU1mCqSeAOpp1cL8SfEX9maT/Ztu+Lq8BDYPKx9z+PT86mUlFXZFSoqcXJnn3jXxCfEGvPJG2bSDMcA7Ed2/E/piucoorz27u7Pnpzc5OTCiul8GeGD4l1KRJSyWkKEyOPUj5R/X8KwLu2lsrye1mGJYXKMPcHFPldrjdOSipPZkNFFFSQFFFFABRRRQAUUV1Oh+EJtZ8L6jqUYbzoWAgQf8tNoy4/IjHuKpRb2KhCU3aJy1GSDkdR0oopEnu3gbxD/b+hIZXzd2+I5gepPZvxH65rqK+f8Awhr7eHteiuGJ+zSfu51HdT3+o6//AK69+jdZI1dGDKwBBB4IrtpT5onuYSt7SGu6HUUUVqdQUUUUAFFFFABRRRQAUUUUAFFFFABRRRQAUUUUAFFFFABRRRQAUUUUAFFFFABRRRQAUUUUAFFFFABRRRQAUUVHLJ5UTybWbaCcKOT9KAJKKz9L1mw1q1FxYXKTJ3APK+xHUVoUJ3EmmroKKKKBle9u4bCzlu7h9kMKl3b2FfPWu6vNrusXF/NkGRvkX+6o6D8q7r4oeIi8i6FbP8q4kuSPXqq/1/KvNK4687vlR5GOrc0uRbIKdFG80qRRqXkdgqqOpJ4AptehfDHw59rvW1m4TMNudsAP8T9z+A/U+1ZQjzOxyUabqTUUd/4U0JPD2hQ2mAZm+edh/E56/l0/CvNvihpH2LxAl/GuIrxMtgcb14P6Y/WvZq5bx/pH9reFrjYuZrb9/H68dR+Wf0rsqQThZHsYiinR5V0PCqKKK4TwwoqW2t5Lu6htoV3SyuEQepJwK1tb8J6r4ft4p7+OMRyNsUo+7nGadm9SlCTTaWiMSiiikSKqNI6ogJZjgAdzX0R4e0pdG0GzsABujjG8+rHlj+ZNeQ/D3SP7U8UwyOuYbQee/wBR90fnz+Fe5jpXVQjpc9XL6douZ4h8QvDv9ja4bqBMWd4S646I/wDEv9fx9q5CvoXxNokev6HPYuAJCN0Tn+Fx0P8AT6E18/TwyW1xJBMhSWNijqeoI4IrOtDldzlxlH2c7rZkdeu/DPxJ9usG0i5fM9quYiTy0fp+H8iK8iq7pOpz6Pqlvf25/eQtnGeGHcH2IyKmnPllczw9b2U0+h9I0VT03UINU06C9tm3RTIGHt7H3HSrld6Z7yd1dBRRRQMKKKKACiiigAooooAKKKKACiiigAooooAKKKKACiiigAooooAKKKKACiiigAooooAKKKKACiiigApCM0tFAHg93JN4T8ezGJ3jSG63EKcboid2D6jaa73T/H8cOuTaPrEflyLMYo7iMfK4z8pI7ZGORxz2rm/itp/k63a3yrhbiLYx9WU/4EflWHqNhfav/Zl/Y2s1w89qqyGJCcSR/IScdOFU/jXHeUJNI8jnnRnKMej/AAPeI5EkGUYMOmQc1meI9ai0HRZ76TBZRiNM/fc9B/ntmvOmvb/Rddkv49asrOG4CSz20shlO8qC4MaZOd2eePrWN428V/8ACR3cEduWFpAvAIxvc9Wx6dh/9etZVrRfc6qmLUYPozmrm4lvLqW5ncvLKxd2PcmoqKK4zxm76st6Zp8+q6lb2NsuZZnCj29T9AOfwr6G0rTYNJ0yCxthiKFAo9/Un3Jya4f4YeHfs1m+tXKYlnGyAH+FO5/E/oPevRa7KMLK7PZwVHkhzvdhTWUMpBAIPBBp1IeK3O0+ePEuknRPEN5Y4IjV90fuh5X9Dj8Kya6v4g6zbax4kb7KqlLZPJ80f8tCCSfwBJArlo43lkWONGd2OFVRkk+grzppKTSPna0UqjUdjp/h5YfbvGFqSMpbhpm/AYH6kV6X8QtP+3eDrsgZe3xOv4df/HSaq+AvCT+H7Z7u8P8AptwoBQdI1649z6111zbpdWstvKMxyoUYeoIwa66cGoWfU9XD0GqDjLqfM9Fb/inwtdeGb7Y+ZLSQnyZgOD7H0NYBrjaadmeRKDg+WW57P8MtI+weHTeSLiW9bfz/AHBwv9T+NdvXPeDdZttZ8O2z26rG0CCGSIfwEDH5Y5FdDXfBJRVj36CiqaUdgryf4oeHfIuU1u2T93KQlwAOjdm/Hp+XrXrFVNRsYNT0+eyuEDRTIUYf1+tE48ysKvSVWDifNlOaN1VWZGCtypI4P0q5q2lXGkavcadOCZIn2ggfeHYj6jFes6nqun+DdA0jTr6x+1K8W10AU4IA3HB4PJrjjC976WPGpUObm5naxznww8R/Zrt9FuH/AHUxL25J+6/dfx6/Ue9etDpXm1mngTX5xLZh9OvIh525MxGMLzu7pxXoVtPFPCjwzJMhHDowIP5V1UrpWuerhbqHK2n2J6KKK1OoKKKKACiiigAooooAKKKKACiiigAooooAKKKKACiiigAooooAKKKKACiiigAooooAKKKKACiiigAooooA5jx1C3/CNTXkUEEs9riRPOiEgUZAYgHjOP5V4vd65ql+vl3N9M8fQRhtqf8AfIwP0r6IvLeO8tJraZQ0UqFHU9wRg14Lca9e2FxLb2draae0TlG8iEFwQcffbLfrXNXWtzzccrNO9kypa+H9Vu4/NjspFh/56y4jT/vpsCs51KOykglSRkHI/OrMk1/qtwPMkubuY9NxaRjTbyxurCVYry3kgkKhgki4OD7fhXM/I86SVrpFetnwvob+INdhsxkRD55mHZB1/HoPxrGqW3uZ7SdZ7aZ4pUOVdGwRQrX1FBpSTlsfS0MKQQpFEoSNFCqoHAA6Cn15t4K8f3WpX8Gk6mivLJkR3C/LkgZww/DqK9Jr0ISUldH0FKrGpHmiFcv46vtSs/Dkv9m28skkvyPJGMmJMcnHX29q6ijFOSurFTjzRaTsfMccbzSrHGjO7nCqoySfQV7H4I8Dposa6hqCK+oMPlXqIR7f7Xqf8no4/Dmkw6sdUisokuyCN6jHXvjpn361rCsadHld2ceHwapy5pasKKKYrq5YKQSpwcdjW9zuK2paba6tYyWd5EskMgwQe3uPQ14b4q8KXXhq9w2ZbOQnyZ8dfY+hr36qmoada6pZSWl5CssEgwyn+Y9D71nUpqa8zmxGHjWXmeMfD691Kz8Rotlby3EMuEuUQcBezE9Bj39x3r3EdBVTTtMs9KtVtrK3jhiH8KDr7n1NXKKcHFWZWHoulDlbuFFFFaG5y/iPwnFrWr6XqChRJbTL5wP8cYOcfn/M1538TNQ+1+Kzbq2UtIljx/tH5j/MflXtErrHGzsQFUEknsK+b9UvW1HVbu9bOZ5Wk57AnOK5q9kvU87HWjGy6mhp/wDonhvVLvo05js4z9Tvf9FA/Gn+F7iayubzUI5XjW0tXk4YgFiNiA+vzMD+FM1X/RdE0ix6M0bXcg93OF/8dVfzpE/0TwjI3R7+6Cj3SIZP/jzj8qw2focS0kvJf1+Z0Phjxx4gk1a1sp7pLiBm/eGZASqAZY5GD0B610Gm/FW0uZ0hu9OnjZ22q0TB85PHBx/WvPtG/wBG03Vr/ukAt4/96Q4P/joejwskf9vRXU4zDZq11Jj0Qbh+ZwPxq41JK2prTxFWPKr7ns8XjHQZLya0OpQxzxOY2WX5BkHBwTwa2opUlQPGyup6MpyDXgD6dpt9I0lprSLI5LFL6IxHJ6/MNy/mRU1rpXifTXWTTRdEMcCSxl8xG+pQkfnWirS6o6Y4yfWN15HvtFcz4Wt/Esdvv169ikyPlhCAuv1YYH8/rXTV0J3VzuhLmV7WCiiimUFFFFABRRRQAUUUUAFFFFABRRRQAUUUUAFFFFABRRRQAUUUUAFFFFABRRRQAUUUUAFeN+NTYaJ4nuAujxTzTgTiW4kZkO7OcIMDqD1Jr1jU9Qh0rTp764bEUKFm9/QD3J4rg/H8WlXmnaXr1zFcyxyIEVYGVdwYbhuYg4HB6DvWVXWOhy4tXhpujz6XxJqskZijufssJ/5Z2qCFf/HcZ/Gq9ppeo6o5NraXFwc8sqEgfU9Ku/29Dbf8g3SLK2I6SSqZ3Hvl8j8hVO91nUtQGLq+nlTshc7R9F6CuN26s8htP4m2XP8AhH1t+dS1SxtMdUWTzpP++Uz+pFPh/wCEXgkEcv8AaV0CCGlAWMLx1Cck8+pFYsUMk8gjhjeRz0VFJJ/AV0On+AvEWoYIsDAh/iuDsx+HX9KaTeyKgm37kb/iQ2+r6TpNzHcabp001xEwdJrybgMO+xMfqTVqX4heJZLpJvtwQKciNI1CfQ8ZP50k3hyy07UX0+7lvr29jwGt7CDgEgH77fXstd/4T8KaU1gLm78P/Z7jeQEu280leMHB4H5CtIxm3ZOxvSp1pPlTt/XkS+E/HcevkW1zZyxXXQtEjNGfx/h/H867MdKZFDHDGI4o1RB0VRgCn11RTS1Z6tNSUbSd2FFFFUWQXU621tJM3RBmuc0O/Yai6Stnz+cn+9VrxJdYSO1U8sd7fTtXOozI6upwynIPvXj4vFONdJfZO6hRTpu/U9CHSiq1lcrd2kcy/wAQ5Hoe9Wa9eMlJXRxNWdmFFFFMQUUVFPPHbQSTynEcal2PoAMmgDC8c6h/Z3hG/kBw8ieSv1bj+WTXhFrbvd3cNtHy8zrGv1JwK9B+I3iO21bSNKSxkZoJ2eckqVPy/KOD77vyrkvDI8nUZb89LG3e4Gem4DCf+PMtcdV807Hj4uSqVklsv+HIvEVwlzr92YjmGJhDF/uINq/oKoy3U01vBBI+YoARGuANuTk/rUJ5NFYt6nHKTbb7l034GiLpyRkE3BnkfP3vlAUY9vm/OtTRpINP0HULy5tjcLdSJZrGHKEj77YI/wB1Pzrnq9J+GN7YXJOnXVvE11bs09s7DPXAbHvwOfT6VcFzSsbUFzzSbIdK+HUOswpdf6dpsTEExXCq7Mv+yRgj8V/OvRtF8P6doNv5VhbqhI+eQ8u/1Nag6UtdkKcY7HsU6EKeqWoUUUVZsFFFFABRRRQAUUUUAFFFFABRRRQAUUUUAFFFFABRRRQAUUUUAFFFFABRRRQAUUUUAFFFYninXU8P6HNeEgy/chU/xOen5dfwpN2V2TKSim2cB8T/ABF9pu00W3f91Ad85B6v2H4fzPtV7R7eTxT8LH0+LD3ds+xMnHKsGH/jpxXmEssk80k0rl5JGLMzdST1NaekeJdV0K3ng064ESzkFjsDEEemelcSqXk2+p40cQnUcp7PQ6uy+FV2VEmpajBbIOSIxvI+pOAP1rp9H8AeGFjEyZ1HBxveXcuR14XA/OvMbQ6v4r1eCylvLid5nwTI5ZUHc46AAc17zp1hBplhBZ2y7YYUCqP6n3ralGL2R1YWFKd3GGi7jrSws7CPy7S2hgT0iQKP0qzRRXQegklsIEUEkKAT1IHWloooGFFFFABTWYKCScAdTTqytdu/s+nsin55flH071nVmoQcn0KhFykoo5m/uTeXss3Yn5fp2qvRRXzMpOTcmezFJKyN7w3d7ZHtWPDfMv1710o6VwEEzW9wkyfeQ5ruoJVnhSVDlXAIr2curc0OR7o87FQtLmXUlooor0TlCsDxkt5J4WvobCCSaeVBGEjGTgnDfpmt+q97cpZWM91J9yGNpG+gGaT1RM1eLTPAfExEeqrYqRtsYUtuP7yj5v8Ax4tU+o3U+n+HNP0qOQolzGbq5UD725vkB+gRT+NZkMF1rWrbI0aS4uZSTtGeSck/SvcrrwboV/FCt1YRu0Uaxq4JVsKMAEgjPArjhFzu0eRSoyrczjoeJaRoWpa7ceTYWzSEfefoqfU9qqXdrNZXc1rcIUmhco6nsRX0hZ2VtYWyW9rBHDCgwERcAV5t8UfDuGTXbZODiO5AH4K39Pyqp0eWN0XWwXJT5k7s8yqzp1/PpeowXts22aFwy+/qD7EcVWorC556dndH0fo+qQazpdvfW5/dypnHdT3B+hq/XkHwx8Qmy1J9IuHxBdHdFk/dk9PxH6gV6+Old9OfNG59Bh6qqwUgoooqzYKKKKACiiigAooooAKKKKACiiigAooooAKKKKACiiigAooooAKKKKACiiigAooooADxXh3xB19tY197aN82tmTGgzwzfxN+fH4V6R468Rf2DoTiF8XlzmOH1X1b8B+pFeFZyck5rmrz+yjzcfW09mvmFFFbXhXQn8Q67DaAEQD552H8KDr+J6fjXMld2PNjFykorqeifDHw+LPS21edf390MR5/hjz/AFPP0Ar0CmRRRwQpFEipGihVUDgAdBT69CEeVWPoKVNU4KKCiiiqNAooooAKKKKACuP126+0aiyA/LF8o+veunvrkWlnLMf4Rx7ntXDMxdizHJJySa8vMqtoqmup2YSF25CUUYJGccCivIPQuFdL4cu98L2zHlPmX6H/AD+tc1VrT7o2d9HLk7c4b6Vvhavsqql0Mq8OeDR3NFIpBUEdCKWvpDyArP1rTf7Y0qew85oVnAV3UZO3PIH1HH41oUUCaTVmZWjeH9N0G38qwtlQkfNIeXf6mtWiikklogUVFWQVXvLOG+s5rW4QPFKpR1PcGrFFMGrnzjruky6HrVzp8pyYm+Vv7ynkH8qz69g+Jfhz+0NMGq26ZubQHzABy0ff8uv0zXj9cFSHLKx4OJo+ynboOjkeKRZI2KuhDKwPII6Gvf8Awnro8QaDBdnAmX93Mo7OOv58H8a+fq634f8AiL+xNcFvO+LO7IR8nhW/hb+h+vtVUZ8sjTB1vZzs9me40UDpRXae2FFFFABRRRQAUUUUAFFFFABRRRQAUUUUAFFFFABRRRQAUUUUAFFFFABRRRQAUySRIo2kdgqKCWYnAAFPrgfibr5sdKTSoHxPd/6zHURjr+Z4+gNTKSirszq1FTg5M888W6+/iHXpboE/Z0/dwKeyDv8AU9awqKK89tt3Z8/OTnJyYV7n4D8O/wBhaErTJi8ucSS56qOy/gP1Jrz34eeHf7Y1sXk6ZtLMhzno7/wj+p+g9a9sAArpoQ+0z0sBR/5eP5C0U0sB1OKoXOuaTZ5+06laREdnmUH8s10XSPRbS3LN7dxWNnNdTttihQu59ABmvM9I+KsovZF1W3BtnclJIh80YJ4BHfH5/Wj4heMbPUNNTTNLuhMsj7p3TOAB0X3yefwrzq2t3u7uG2iHzyusaj3JwK5qlV81onm4nFSVRRpvY+krS6hvbSK5t33wyoHRsYyD0PNT1DaWyWlpDbxjCRIqKPYDAqaupHpLbUKKKKBmB4mmKxQQg8MSx/D/APXXOxIZZUjHVmCj8a3fEyHzLd+2GH8qw4pDFMkg6owYfhXz+Md8Q+bbQ9TDr90rHcQWkMFsIERdmMEY6/WuO1K2W01CWFPug5HtkZxXUf2xZfZvO85en3M/Nn0xXJXU7XVzJM3VznHpXRj50+SMY7mOFjPmbZFRRRXlncdlosxm0uIseVG38ulaNZPh9CulqT/ExNa1fTYdt0ot9jxqtlN2CiiitiDi/Fnj638PzvY28LXF+oBIbIRMjIye/UcD8xR4B8WTeIba5hvnU3kLb/lGMoemB7Hj8q5b4r2Hk6xZ36jCzxFG/wB5T/gw/KuT8N6y+g67bXy58tW2yqP4kPUf1+oFcrqSjU12PMniZwxFpbH0TRWBa+NPDl1gR6tbqT2lJj/9CxWvBe210N1vcRTD1jcMP0rpUk9j0VOMtmSyIsiFGAKsMEHuK8D8Y+Hz4e16WBFP2WX95Af9k9vw6flXvwOa5rxt4dHiDQpEiUG7gzJAe5PdfxH64rOrDmic+Ko+0hpujweilIIJBGCOCKSuE8M9v8AeI/7b0QQzvuvLQCOTJ5Zf4W/z3FdeOlfPfhXXH8P6/BeZPkk7JlHdD1/Lr+FfQUbrJGroQysAQR0Iruoz5o2Pbwdb2kLPdDqKKK1OsKKKKACiiigAooooAKKKKACiiigAooooAKKKKACiiigAooooAKKKKAGswUEk4A6189eJ9XOueIbu9yTGX2xeyDgf4/jXsnjjUv7M8JX0qnEki+Sn1bj+WT+FeCVy4iWyPMzCptBBRRRXMeYdRpXjrUtE0pNP0+3tIkUlmkZCzsx6k84/Sobnx14lus79UkQekSqn6gZrnaKvnla1zT21S1uYs3OpX15n7Ve3E+f+esrN/M1WooqSG29wrqPh9p/2/wAYWpIyluGnb8On6kVy9eu/DPw7c6bbXGpXkflvcqqxI33gnXJ+vH5VpSjeSN8LTc6q8j0Giiiu494KKKKAM7WLM3liyoP3i/Mvv7VxvfHevQ6w9V0P7QxntsLKeWXs3/1683HYV1P3kNzrw1ZR92RzFFSTQTW77ZY2Q/7QxUdeM007M9BNPUKkgge5nSGMZZjgVJbWFzdsBDExH948AfjXU6ZpUdgm4kPMw5b09hXVh8LOrLayMa1eMF5l22gW3t44V6IoFS0UV9AkkrI8pu+oUUUUwOL+Jun/AGvwo06jL2sqycdcH5T/ADz+FeK19JapZLqWmXVk5ws8TRk+mRjNfPer6ReaJqD2V7FskXkEdHHYg9xXJXjrc8nH03zKaKNKrMjBlJDDoQaSiuc8807bxJrdnjyNVvEA6L5xI/I8VsW3xH8S2+N93HOPSWFf6YNcpRVKclszSNapHZstalfNqWoTXjQxQvM29kiBC7j1IBJ6nmqtFFIzbu7sK9r+G+sHU/Da20j5msj5Rz1KdVP5cfhXildn8MtSNl4pFqzfu7uMpj/aHzA/oR+NaUZWmdWDqclVdme1jpRQOlFdx7gUUUUAFFFFABRRRQAUUUUAFFFFABRRRQAUUUUAFFFFABRRSHgUALRWPqXijRdJYpe6jDHIOqA7mH/ARk1hv8UPDqNhWunHqsXH6kVLnFbszlWpxdmzK+Ld2UsdNsweJJWlI/3QB/7Ma8qr1LWtU8G+MZITd6nc2ksSlYyU2gZ9cgj9awr/AOHN4Lc3WjXsGp2/UeWwDfhyQfz/AArlqRcpcy1PLxNOVWbnDVeRxVFPlhlt5mimjaORDhkcEEH3FMrA4QooooAKKKKAPRfhz4TtL9P7ZvGSYRSbY4OoVh3b+gr0i+1vS9LUm9voIP8AZZxuP0HU18+Wup39jDLDa3k8EcuN6xyFd2PXFVmYsxZiSx6k963jVUVZI7qWMVKCjGOp9A2Hi7QNSbbbapAW6BXJQn6BsZraDBhkHI9a+Y60LDXtV0sj7FqFxCB/Arnb/wB8niqWI7o1hmH80T6Ooryfw38RtYudVs7C9SCdJ5VjMm3awycZ44/SvWK3hNTV0d1KtGqrxCiiirNRGRWGGUEehFRC1twciCIH12CpqKTinuh3YgAAwBS0UUxBRRXJeOfE954asraSziheSdyuZQSFwPQEUpSUVdkzmoRcmdYTiqF9remaYpN7fQQezuAT9B1NeHah4z8QankTalMiH+CE+WPp8uM/jWGxLMWYkk9Se9c7xHZHnzzBfZR71Z+OfDl7KYo9TiVgcDzQYwfoWAFS6/oOn+KNM8qVlLAFobhCCUPqPUeor5/qxbaheWQYWt3PCGBDCOQqCPfFT7e6tJGax3MrVI3GXMIt7qWASJKI3Kb0+62DjI9qioorA89hRRRSAKKKKYBV7Rro2Ot2N0Djyp0Y/TPP6VqaF4L1jXlEsUIgtT/y3m+VT9O5/Dit0+HfBminbquuvdzjrHb9M+ny5I/MVcYS3N6dGektl5nrw6ClrhT8U9AQ7RFfMB3ES/1ar1n8RvDl2wVrt7dj086MgfmMiuxVIvqeysRSenMdZRUFtdQXcIltpkmibo8bBgfxFT1Zte4UUUUAFFFFABRRRQAUUUUAFFFFABRRRQAUUU1mCAljgDqTQBW1HUrXSrKS8vJRFBGMlj/Ieprx3xL8QdR1iR4LJ3s7LoAhw7j/AGj2+g/WqvjbxRJ4h1ZkiciwgYrCo6Me7n69vauYrjq1W3ZbHkYrFuTcIPQM55NFFTzWV1bRxyT200UcnKNJGVDfQnrWBwWZBVzTdWv9IuBPYXUkD99p4b6jofxqrG/lyK4VW2kHDDIP1Fa41XTbr5NQ0iFAf+W1kTG6++0kqfyFUvUuG907M6+21DSfiDbiy1OOOy1tVxDcIMCT2/8AsT+FcJqulXWjajLZXkeyVD26MOxHqDUt/pz6f5N5aXHn2khzDcoCpDDsR1Vh6flXauy+PvBzylR/bemDkgcyr/8AXx+Y96v499zoa9qmpfGvxPOKKKKyOQKKKKACiiimBJBBLczxwQRtJLIwVEUZJJrv0+E1+0KM2pW6yFQWQocKfTPetv4eeD/7NgXVr+P/AEyVf3SMP9Up7/7x/QfjXoFdNOirXkeph8FFx5qi3PLNJ+Geq6brdletd2bxQTpIwBYEgHPAxXqfaiitowUdjtpUY0laIh6VwHg3x0L64OlapJi6DFYZmPEozwD/ALX8/r178jivnrxHoV74f1d4blThmLwzL0cZ6j39RUVZONmjHFVJ0uWUdup9Cbh0706vE9P8Rajq0tpJHeumt2a7IN7fJdJ3Qjpv/wDQuO+K9T8N64df0wXTWs1tIrFHjkGPmHXB7iqhUUjSliI1NjZooorQ3CuU8beF7rxPbWkVtPDEYZGZjJnkEdsV1dFKUVJWZE4KcXGWx5RH8I7s/wCs1aFf92In+ormfFXhK78L3EYkk+0W0o+SdU2jPcEc4P8AOvfcVQ1fSrbWdNlsbtA0Ug691PYj3FYyoRa0OWpgabi1Hc+cKK09e0S68P6rJY3IzjmOQDiRexFZlcjVtGePKLi7MKKKKQgooooAK73QvDen6Hpa+IPEw+U829mRkue2R3Pt0HeqHgPQ4L++m1S/wNP09fMkLdGYcgH2GMn8PWs/X9ZvPFuvgxo7KW8u1gH8Izx+J6mtYpRXMzppxVOPtGrt7L9SbxD401PXmaIObWx6LbxHAI/2j3/l7VzdbkiaTozGKSNdUvV+/wDOVgjPoMYLn3yB9az7/UDfmP8A0W0twmcC3iCZz6nqeneold6tmdRuWs3dlOinRRSTyrFFG0kjnCogySfYVJdWdzYzGG7t5YJQM7JUKnH0NIytpcs6VrOoaLc+fp908LfxAHKt9R0Nev8AhDxzbeIVFrcBYNQUZKZ+WQeq/wCFeI1JBPLbTxzwSNHLGwZHU4II71cKjizooYmVJ+R9NDpRXO+DvES+I9FSdsC5i+SdR/e9R7Hr+fpXRV3Jpq6PcjJSSkgoooplBRRRQAUUUUAFFFFABRRRQAVyfxD1U6Z4UnWNsS3TCBSOwOd36A/nXWV5f8XZj/xKoM/KfNc/+Ogf1rOq7QbMMTNwpSaPMaKKK4DwB8L+VMkhUOFYNtPQ4PSu78YeOtP1/QI7G1tZVlZ1dzIBiPHpg8/4VwNFUpNJpdTSFWUIuK2YUUUVJmbXh1/tU0ujyHMN8pVAf4ZQMow/Hj6Mas+B9VbSfFdoxOIp2+zyj2bgfkcGqXhhN3ibTmzhYplmc+ip8xP5KazTMwuTMnysH3j2Oc1adrM2jJxUZdmbPjHTBpPiq+tkXbEz+bGB0Ctzj8OR+FYVd38UkVtbsbkDHm2gz+DH/GuEomrSYq8eWo0goooqDIK7/wCHng86hOusX8f+ixN+4jYf6xh3+g/U1z3hPQotc1QLdzxwWcWGmZ3Clv8AZHuf0r3CC+0q3gSGG7tI40UKqrIoAA6DrW9GCerO/B0FJ889i/gelLVP+1dP/wCf62/7+r/jR/aun/8AP9bf9/V/xrruj1eZdy5RVI6vpoODqFqP+2y/40n9saZ/0EbT/v8AL/jRdBzR7l08V4prXjT+29Vmt9QtgdJJKLGoHmRYP+sVv73t0I4969eOr6b/ANBC0/7/AC/4185zkG4lI5Bc/wA6wryslY4cdVcUlFlvVdMl0e+ELSBwyrLDIvG5Dypx1B9jXongfx8biRNL1mbMp+WC4bjd/st7+h7/AF68TbXMOuW0en6hKsd5GNtreP0I7RyH09D2+lZF3aXFjcvbXULwzIcMjDBFYRk4O6OKFR0pc8Nj6YHIorzLwJ4783y9I1eX95wsFw5+96Kx9fQ9/wCfo891BbRh7iaOJCcBpGCjP412xmpK6PYpVY1I80SaiqP9saZ/0EbT/v8AL/jR/bGmf9BG0/7/AC/407ovmj3L1FUf7Y0z/oI2n/f5f8acNV089L+1/wC/y/40XQcy7mV4s8MweJNLaE4S6jy0Ep/hb0Psa8Iu7Wexu5bW5jaOaJirqexr6M/tTT/+f62/7+r/AI1w/j7RNO1m1Oo2N1a/b4V5USr+9X069R2/KsK0FJXW5w4ygprnjueS0UUVyHkhRRSgFmAHfimB3+st/YHw003TY/ln1I+dMR1K8Mf5oPwrmdNc6doV7qScXErC0gYdUyMyMPfbgf8AAjXRfFNvL1nT7RfuQ2gKj6sR/wCyiuc/1vgwBeTb35L+wdBg/wDjhrSXxeh11dKrS6KxjUUUVkchr+GdYTQtet9QlhM0ceQyjrgjGR781oeNvE9v4mv7eS1t3jigQqGkxuYk55x24rmKKrmfLymiqyUPZ9AoooqTM7D4b6q2n+KUtixEN4pjYf7Q5U/nx+Ne3DpXzdo0zW+uWEynBS4jYfgwr6RHSuvDv3bHr5fK8HHsFFFFdB3hRRRQAUUUUAFFFFABRRRQAV5j8XLcmPS7kD5Q0kZ+p2kfyNenVzPjrSG1jwtcxRLunhxPGB3K9R+IJqKivFowxMOek4o8HooorzzwAooooAtafp15ql2trYwPPMwyFX09SewpL7T7vTLt7W9geGdOqN/nmtPwt4ifw1qpvBAJ0eMxum7acEg8H8KZ4n8QP4k1f7a0AhVYxGiA5IUEnk+uSau0eXzNeWHs7394zbW8ms/O8hgpmiaJjjnaeoHpnpUcMTXE8cKDLyMFX6k4pldT8P8ASG1TxVbyFcw2n79z7j7o/PH5GlFXdhU4uclE0PilKv8AwkFpbKf9TaKD9Sx/oBXDV1njyw1b/hI7y/vLKVLeR8RyAbk2AYXkcDpnHvXJ06nxMrEXdWTYUUUVBiFFFFABRRRQAUUUUAFFFFABW5aX8OrWyabq0u10G21vXOTF/sP6p/6D9KxU2CRTICUyNwU4JHtWlqWlxQwLf6fM1xp7tt3FcPE391x2PoehqkaQ5kropXtncafdvbXMZjlQ8g/zB7g+teg+FPFdtrNl/wAI74jxKsg2QzSH73oCex9D/XryVle2+p2iaZqkgjZBttLxv+WX+w/qh/8AHfpRp3hXVNR1w6UsJjlQ/vXb7qL/AHs9x6etVFtO8TWk5Qlenqn0JvFfhS58NXvOZbKQ/uZsf+On3/nXPV6t4012y0bw+nh0N/aF4YgjtMdxQf3m/wBr0/P6+U0VIqMtBYmEYTtH/hgooorM5wooooAKKKKACgHBBHaipILea6mENvDJLK3RI1LE/gKaBX6Hc/E9fPvdJ1Ff9XcWgCn6HP8A7PXEw3c8FvcQRviK4ULIpAIOCCPxyK9I1jRNRvPhlaG8tmivtNG4IxBJjHHbp8uD/wABrzCtKmkr9zpxKaqc3dBWrceGtYtdJTVJ7GRLNgCJCR0PQkZyM+4rKrstS+IV1qPhn+yWso0kZFjknD5yBjouOCcetSuXqZ01TafO/Q42iiioMgooooA0NCt2uvEGnQKPv3MY/DcM19HDpXjfwv0drzX31F1/c2anaSOrsMD9Mn8q9kHSuzDq0bnsYCDVNyfUKKKK3O4KKKKACiiigAooooAKKKKACkwPSlooA8U8feE30bUG1C1jJsLhs/KOInPb6Ht+VcZX0xc2sN3byW9xEksMgKujjIIrynxL8M7q1d7nRczwHk27H50+hP3h+v1rkq0Xe8TysVg2m501oee0VJPbzW0zQzxSRSL95HUqR+BqOsDzrW3CiitnRfC2r67Ios7VvKPWeT5UH49/wzQk3sVGMpO0UZdtbTXlzHb28bSTSNtRFGSTXu/g/wANx+G9HWBtrXUvzzuO7eg9h/nrUPhXwXZeG4/NyJ75hh52HT2Udh/OuorrpUuXV7nr4XC+z96W4hVWBBAIPUEVz2o+CPD+pEvLp0cch/jhzGf04P410VFbOKe51yhGStJHnV18JdPck2uo3MXtIof+WKzJfhJeA/utVgYf7cRX+pr1iis3Rg+hg8HRfQ8g/wCFTavni+ssfVv8KP8AhU+sf8/1l+bf/E16/RR7CBP1Gj2PIP8AhU+sf8/1l+bf/E0f8Kn1j/n+svzb/wCJr1+ij2EA+o0ex4+fhNrPa+sfzf8A+JpP+FT6z/z+2P8A30//AMTXsNFL2EA+o0ex48fhRrCgk31jgf7T/wDxNcbqOnT6ZcCKYq6su+OWM5SRezKe4r6Qk/1bfQ14fEtpp2jrpuvvIWuGEkUSDL2QP/LQ/Xj5PTnrisqlOMdjlxGGhC3LoZ0Vpb61ZKtnEsOpwJhoF6XKgfeX/b9R36jniqWm6lNplwzKiyRSDZNBJ92VfQ/49RS31hdaPeoC+OkkE8TfK69mU/5xW9p+nt45lKqiW+qRgGWYJ+7mTIBZsdH/AJ1kk27dTljFylZfEQ2vhOXXL2FtEbfYzH5mc823qr/0PevWRo95pfhxNP0aWP7SiCNZ7picD14B6Z4HQVZ0HQbPw/py2lonvJIR80jeprWrrp01FeZ6tDDqmr9WeQy/CzXZ5Xll1CzeRyWZmdyST3Py0z/hU+s/8/tj/wB9P/8AE17DRR7GAvqVHsePf8Km1n/n9sf++n/+Jp3/AAqfWP8An+svzb/4mvX6KXsIB9Ro9jyD/hU+sf8AP9Zfm3/xNH/Cp9Y/5/rL82/+Jr1+in7CAfUaPY8iT4TamT8+o2ij/ZDH+lXbf4RdDc6wcd1jg/qT/SvUKMUexh2GsFRXQ4uy+GXh+1IaZbi6Yf8APWTA/JcV1NjpljpsXl2VpDbr3EaBc/X1q3RVqMVsjaFKEPhQx0V1KsAVIwQe4rw3xt4Ul8Pak00KE6fO2YmH8B/uH+ntXutVr2yt9QtJLW6hWWGQYZGHBqakOdEYigq0bdT5qorvvEfwzvbJ3uNIzdW/XySf3ifT+9/OuEmgmt5WinieKReqOpBH4GuKUXHc8SpSnTdpIZRRRUmYVb03TbrVr+Kys4zJNIcAdgO5PoBWxofgjWdcdWW3a2tj1nnBUY9h1P8AL3r17w54WsPDdqY7Zd87j95O4+Z/8B7VtTpOT12OuhhJVHeWiJ/DuhweH9HhsYPmK/NI/wDfc9T/AJ7YrWoHSiuxK2iPajFRVkFFFFMYUUUUAFFFFABRRRQAUUUUAFFFFABRiiigCreadZX6bLu0guF9JYw2PzrGk8DeGpG3NpMQP+yzKP0NdHRScU90TKEZboxbTwpoNkwaDSrUMOjNGGI/E5rZCgAAAADoBS0UJJbAoqOyCiiimUFFFFABRRRQAUUUUAFFFFABRRRQAx/uMfavn+0tEZH1rWnka3ZyUjLfvLt+4B7L6t+A5r6Ak4RvpXgdnZap401wRxqAAAMhcR28Y6ADsPQd656/Q4MaruKWrNLQ5L3xhfyaXd2/mWbDcjRqFFlgYBT/AGeANvf6816zomhWOgWItbGLavV3PLOfUmk0HQbPw/py2lonu8h+9I3qa1aunDl1e5vQo8ivLWQUUUVqdAUUUUAFFFFABRRRQAUUUUAFFFFABRRRQAYFVrvT7K/TZd2kE6+ksYb+dWaKLCaT3MBvBfhxm3HSLYH2BAq7Z6BpFgwa1021icdGWIbvz61pUUuVdiVTitkJgelLRRTLCiiigAooooAKKKKACiiigAooooAKKKKACiiigAooooAKKKKACiiigAooooAKKKKACiiigAooooAKKKKACiiigBrruUjPUVmaFoNn4f09bS0Tjq8h+87eprVopW6i5Ve4UUUUxhRRRQAUUUUAFFFFABRRRQAUUUUAFFFFABRRRQAUUUUAFFFFABRRRQAUUUUAFFFFABRRRQAUUUUAFc54n8YWHhmFRKDNdOMxwIeSPUnsK35pVhheVzhEUsx9AK+fXkufFnioFmIlvZwozzsUnj8AP5VlVm46LdnLiqzppKO7N+5+KWvSyEwJawJ2URlj+JJ/wq7pXxWvY5lXVLWKaHOC8IKuPfBOD+lehaV4a0rSLRLe3soTgYaR0DM59STXK+M/AC6i0V1ottFFcl9syAhEZcfex6j265qHGole5jKniYLmUrvsdxYX1vqVnFd2kokglXKsKqa5r1l4fsDd3shA6Ii8s59AKyvBHh7UfDmnT2t9cwyq7h40jyQhxzycdeP1rzLx5q8mq+KblNx8m1YwRL2GOGP1Jz+lXKo4wu9zWriJU6Sk1qzWv/irq00h+xW1vbxdt4Lt+fA/SobX4p67FIDcR2s6dxsKn8CD/Su58J+C7DR9OikubaKe/dQ0jyKG2E/wrnpj9a09Z8K6TrVo0M9pEjkfLNGgV0PsR/KoUKjV7mSpYhrmc9exB4Z8X2HiWFvIzFcoMyQOeR7g9xVvxLqk2jeHrvUIER5YVBVXzg5YDnH1rw+Ca78KeJ9wP76znKuB0cA4I+hH869g8byrN4Dv5UOUeJGU+oLLTjUbi77ouliJTpyv8SMjwX431DxJrEtndQW0caQGQGIMDkMo7k+td9Xjnwp/5Gi5/wCvRv8A0NK9jqqMm43ZeEnKdK8ndhXnni/x5qPh7XmsLa3tZIxGr7pAxOTn0Ir0OvE/id/yOD/9cE/rRWk4xugxk5Qp3i7Mt/8AC2NZ/wCfOx/75f8A+Ko/4WxrX/PnY/8AfL//ABVdv4U0jTJvCumSS6faPI1upZmhUkn64rZ/sTSP+gXZf+A6f4VKjNq/MZRpV5JPnOd8M+Lb3W/D2qahPDAktoGKLGDg4Tdzk1yP/C2Na/587H/vl/8A4qvV4LGygieKC0gjjf76JGAG7cgdah/sPSP+gXZf+A6f4VThNpWZrKlWaSUzy3/hbGs/8+dj/wB8v/8AFUv/AAtjWf8Anzsf++X/APiq5fxFGkXirUo40VI1u3CqowANx4Ar3kaHpG0f8Suy6f8APun+FZQ55Nq5yUfb1W1z7Ffwzqs2teH7TUJ0RJJgxYJnAwxHGfpXNeNPHdz4e1SKxsYYJX8vfKZcnGeg4I+v4iu1IttPtGKpHBbxKWIVQqqByeBXg2J/F/jEgEq17P1IzsT/AOso/StKknFJLc6MTUnThGMX7zPTvBHjObxLJdW95FDFcRAOgiyAy9D1J6HH512deAaBey+F/F8TT/J5MxguB/s52t+XX8K9+BBAIOQadGTktdy8JVdSFpboWkJwKWs7XvO/4R/UfIz532aTZjrnacYrRuyOluyucL4h+KP2a6kttHgjlEZKm4lyVJ/2QOo981zw+J3iMNnfbEehh4/nWN4Vm0q38QQSaxGHsxnO5dyhuxI7ivbIE8P6vamO3TT7qEjBWMIwx9B0rmi5z1ueZSlVr3lz28jmvCvxHj1e8jsNRhS3uZDiORCdjt6c9D+ddhq949ho17eRKrPBA8qhuhIUnmvMbv4X6sNUll064tI7cSloC8jBlGcjovb+leieIN48I6oJMFxZSbsdM7DmtIOdnzHTRlV5Gqi1XU82/wCFsaz/AM+Vj/3y/wD8VR/wtjWv+fOx/wC+X/8Aiqyfh/BDc+MLWK4ijljKSZSRQwPynsa9m/sTSP8AoF2X/gOn+FZ0+eavc5qCr1Y8ymeYx/FbWXlRTZ2I3MB91/8A4qvSPEuqTaN4dutQgVHlhVSofODlgOcfWphoukA5GmWQPtAn+FZfjz/kSdS/3F/9DWtUpRi23c6oxqU4ScpXMbwV441DxJrEtnd29tHGkBkBiDA5DKO5PrXfV438Kf8AkaLn/r0b/wBDSvZB0ooyco3YYScp07yd2Fec+LPH2paB4gm0+2trWSJFVg0gbPIz2Ir0avDviT/yOtz/ANc4/wD0GitJxjdCxlSUKd4s0P8AhbGtf8+dj/3y/wD8VR/wtjWv+fOx/wC+X/8Aiq7zw3o+ly+GdLkk060d2tYyzNApJO0ck4rU/sTSP+gXZf8AgOn+FSoTavzGao12r85znh/xdfat4S1XVpoYEmtBIURAdp2oGGcnPU1yX/C2Na/58rH/AL5f/wCKr1iGxs4YJIIbSCOF8740jAVsjByB14qD+wtIx/yC7L/wHT/CqcJ2VmaypVmklM8u/wCFsa1/z52P/fL/APxVH/C2NZ/587H/AL5f/wCKrl9WjRPFt9EqKsa30ihAMADeeMV7z/YWkf8AQLsv/AdP8KyhzyvqclH29Vtc+xz154rvbfwFBrywwG5kCkoQdnLY9c/rVbwX4y1DxNd3cNxDbReVEGQxhupOOck1Y+IsMUHgeaKGNI41kjCoigAfN2ArlvhJ/wAhXUP+uC/+hVbk1NRubyqTVeML6WH/APCz9XttT+y31laIsc3lzbFbcADhsfN1616sjB0VlIIIyCO9eK/EvSvsHic3SLiK8TzB6bhw39D+NejeA9V/tXwnaMzZlgHkSfVen6YopyfM4yDD1Z+0lTmzU1/VBo2h3eoEAmGMlQehY8KPzIrivCvjvWfEWvRWLWtokO1nldFbKqB/veuB+NHxY1PytPtNMRvmmcyyD/ZXgfmT+lL8KNK8nTrvVJF+ad/KjJ/ur1/Mn/x2hybqcqHOpOWIVOL0W53Wp30emaZcXsp/dwRlzz1wOn415WnxY1fzF32Vnsz820NnHt81bnxU1fyNMt9KjbD3D75AP7i9PzP8q85l0O4h8NW+tMD5M07RAY6YHB/Ehh+FTVqS5rRMsVXqKfLTe259C21xHdW0U8Tbo5UDq3qCMipa4f4Y6x9v8PNYyNmaybaM9Sh5X+o/Cu4reL5lc7qU1OCkuoUUUVRoZuv7v+Ed1PZnd9klxj12GvFvAZUeNdN3dN7fnsbFe7yxLNC8TjKupVh6g18/XVvd+E/FO0qfNs5g6E9HUHIP0IrnraNM8/GXjOE+iPoXtTSQKwdL8ZaHqdosy6hBAxHzRTyBGU+nPX6iuF+IPjKC/EOnaTcl1jk8ySeNsAkdAp79c5+laSqJK501MRCEOe9z1ntXzpc4HieYy9Ptp35/3+a9W+G82r3ejTXWpXc08TuFtxKcnA6nPU5PH4V5/wCPtGk0nxRcSbD5F2xmjbHBJ+8PwP8AMVlVblFSOTFtzpxqJHuoHApa4vwj450/U9OhgvrqO3vo1COJW2iTH8QJ459K09a8Y6Po9o8rXkM8uPkhicMzHt06D3NbKcWr3O1VoOHNfQ8k8eFT421Mr03r+exc/rXo+u7v+FT/AD/e+xQZz6/JXllnbXfirxKE5M93MXkYDhATkn6AV7D44jWHwJfxIMIkaKB6AMtYU9eaRwUPeVSfR3OD+FP/ACNFz/16N/6Glex14p8NL20sPEc8t5dQ28ZtWUPNIEBO5eMn6V6t/wAJJoX/AEGtO/8AApP8aug1yG+CklR1Zq14n8Tv+Rwf/rgn9a9cttb0q8nEFrqVnPMc4SKdWY/gDXkfxO/5HB/+uCf1or/AGOadHTuVLHwV4kv7GG6tYQYJVDIfPUcH2zVj/hX/AIs/54D/AMCV/wAa9C8La7o9v4W02GfVbGKVIFDI9wgKn0IJ4rY/4SPQv+g1p3/gUn+NJUoW3M4YSi4p3/FFXwdp13pXhi1s75dtzGX3Ddu6uSOfoRW/VSz1Kw1Df9ivbe52Y3+TKr7c9M4PFW63VktDvgkopI+ePE3/ACN+qf8AX5J/6Ea+hl+6PpXzz4m/5G/VP+vyT/0I19DL90fSsKPxSOHBfHP1OM+JWr/2d4Za1jbE163lDHXYOWP8h+Ncp8MLe0hv7vUry5giMa+VEJHCnJ5J59sD8azviNq/9p+KJII2zDZjyV9N38R/Pj8KtQfCzXJ7eOX7TZR70DbHd8rkZwfl61LblUulexlOcp4jmgr8pX+I9rap4iF7aTQyx3aBm8tw2HHB6e2D+dejeAtY/tfwvbl3zPbfuJPw6H8Rj9a871D4aazp2nz3jz2ciQoZGWNmLEDk4ytS/DLWPsPiBrGRsRXq4Hs68j+o/EURbjPVWuFKcqeIvNW5j2ekIB6ilrF8VPfxeGr2XTJWju403qygE4BBI59s10t2Vz1JPlTZxniT4YtPdSXeiyxoHO420hwAf9k/0P51xN54V8QaS3mTadcpt58yL5wPfK5xXQeEfHd3b60Rrd/LLazLs3uciNs8HHp2r1H+3dI8nzv7Ts/Lxnd564/nXMoQnqtDzY0aFdc8XZnkHh/4gatpNzGl3PJeWecOkpy6j1Vjz+B4r1fXZo7nwfqU8Tbo5LGR0YdwUJBrxnxnqFhqfie6udOVfIOAXAwHYDlsf56V6qIJbb4XvDMCJE0tgwPUfuzxTpyesR4acvfg3dI8Z0rTbzVtQS0sF3XDglRu29Bk810X/Cv/ABZ/zwH/AIEr/jVbwDdW9n4utZ7qeKCJVfLyuFUfKe5r2P8A4SPQv+g1p3/gUn+NTShGSu2ZYbD06kLyZ5x4c8F+I7DxFY3d1CFgilDOfPU8fTNdv48/5EnUv9xf/Q1rQ/4STQv+g1p3/gSn+NZ3jtlfwPqLKQylEII6Eb1rblUYNI7FThTpSUXff8jgfhT/AMjRc/8AXo3/AKGleyDpXinwzvbSw8Rzy3lzDbxm1ZQ80gQE7l4ye/Ferf8ACSaF/wBBrTv/AAKT/GpoNchOCklS1Zq14d8Sv+R1uf8ArnH/AOg17Dba3pV5MILbU7OeVuiRTqzH8Aa8e+JP/I6XP/XOP/0Giu7xFjmnS07kdn4I8S3llDc28IMMqB0PnqMqRkcZqb/hX/iz/ngP/Alf8a9H8Oa/o0HhrTIptWsY5EtY1ZHuEBUhRkEE8GtP/hI9C/6DWnf+BSf40lShbciOEotJ3/FEHhPT7rTPDVnZ3o23EYbeN27qxI5+hFbfaqtnqNjqAc2V5b3ITAYwyB9ufXBq12rdbaHfBJRSR886x/yON/8A9hCT/wBGGvoftXzxrH/I43//AGEJP/Rhr6H7VhQ3kcOB+Kfr/mch8Sv+RLuP+usf/oQrk/hJ/wAhbUP+uC/+hV1nxK/5Eu4/66x/+hCuT+En/IW1D/rgv/oVEv4qCp/vcf67nT/EvSvt/hg3SLmWzcSD12nhv6H8K5f4U6p5GqXWmO3y3CeZH/vL1/MH/wAdr1a6t47q1lt5V3RyoUceoIwa+fA934X8SsYzi4spmUE9DjI/Ij+dKr7slMWJ/dVY1TR8b6g2s+MrlYsusbi2iA77Tg4+rE/nXs+i6amkaLaWK4/cxBWI7t1J/E5NeO/D7TDqvi2GWQF47bNw5Pcj7v6nP4GvUfGmrjRvC91OrbZpB5MXrubjI+gyfwp0us2GF2nXl1PI/FuqNr/i24kjYGPeIIMnjaDgH6E5P416bqVlpE3gltEhv7QmO3CxHzl5kXkHr3P868r8O+Gb7xNcTQ2TRJ5KBneUkLycAcA89fyro/8AhU+uf8/mn/8Afb//ABNZw5tXa9zCjKo+aahfmMrwFrH9keKbfe2ILn9xJ+P3T+eP1r3cdK+dtf0C98N6itpdsjSFBIjxElSMnpkD0r2/wtq/9t+HbS8LZkKbJf8AfHB/x/GtKDteLOjAyavSlujaoooroPQCsHxH4U0/xLbhbkGOdB+7nT7y+3uPat6ik0mrMmUVJWkjyC4+E2rLIRbX1nJH2MhZD+QB/nWjpHwo8udZdXvUkRTkwwZw31Y84+gr06is1Rgc6wdFO9iOCCK2gjhhjWOONQqqowAB2qhrWiWOvWJtL6Lcmcqw4ZD6g1p0VpZNWOlxTVnseR3/AMJ9RjkJsL63mj7CbKMPyBFQ2vwp1mSQfabq0hj7lWZz+WB/OvYqKy9hA5XgqN72MDw34T0/w1ARbgyXDj95O4+ZvYeg9qs+I9Kk1rQLrT4pFjeZQAzdBhgf6VrUVqopKx0KnFR5EtDyP/hUuo/9BK1/75aj/hUupf8AQStf++Wr1yis/YwOf6lR7Hnnhb4e3ug69DqE17BKkasCqA5OQR3qTxb4BvPEWtm/hvIIkMaptcHPH0rv6Kfs425S/q1Pk5LaHkf/AAqXUf8AoJWv/fLUf8Kl1L/oJWv/AHy1euUUvYw7EfUqPY5DwT4RufC5vTcXMU32jZt2AjG3d6/WuvoorSMVFWR0QgoR5Y7HmOq/DK/1DW7u+S/tlSedpQrK2QCc4r0mYSm3cQlRLtOwt0zjjPtUtFKMFHYmFGEG3HqeX2HwuvI9Xgu76/gmjWYSyqFOX5yRz616eBS4oojBR2ClRhTvy9RrosiFWUFSMEHvXl3/AAq7ULfUvtVjqUEYjm8yHcrZXByuf0r1OiiUFLcKlGFS3N0Gpu2LuxuxzjpmlIBGCMiloqjU841/4XR3dy9zpFwluXOTBIDsB9iOQPbBrnv+FWeIN2PMsfr5p/8Aia9ooxWTowZyywdKTvY878PfDCKxuo7vVbhLl4yGWGMHZn3J6/TArt9Vs2v9HvLJGCNPA8QY9ASpGau0VUYRirI1hRhCPLFHkf8AwqXUf+gla/8AfLUf8Kl1H/oJWv8A3y1euUVPsYGP1Gj2PI/+FS6j/wBBK1/75avQda0aXVPCsmkxyokjxIgdgcDBH+FbdFVGnGN7GkMPTgmorc8j/wCFS6j/ANBK1/75aj/hUuo/9BK1/wC+Wr1yip9jAz+pUex554W+H15oOvQ6hNewSxxqwKoCCcgjvS+Kvh9ea/r0uoQ3sESOqqFcHPAxXoVFP2Ubcpf1anycltDyP/hUuo/9BK1/75aj/hUupf8AQStf++Wr1yil7GHYj6jR7HJeCfClz4XjvFuLiKbzypHlgjGM+v1rre1FFaRSirI6IQUI8sdjzG++GV/da7c3639uqS3LTBSrZALFsV6aOgpaKUYKOwqdKFO/L1MPxXosviDQZdPhlSJ3dWDODjg57VjeC/Bl14Yvbmee6hmWaMIAgIxznvXa0UOCcuYToxc1N7oK4DxZ8PZte1ttQtLqGDzEUSK6nlhxnj2x+Vd/RRKKkrMdSnGpHlkcr4L8JN4XtrkTTJNPO4JdAQAoHA59yah8aeFb/wATm1jgu4YbeHcxVwSWY9+Pb+ZrsKKXIuXl6C9jDk9n0Oa8G+Fz4Y06aGWVJZ5pN7ugIGAMAfz/ADrpaKKpJJWRcIKEVFbHKeNPCLeKILbyZo4biBj87gkFT1HHuB+tJ4K8M3/hmK6t7i7hnglYOioCCrdD19Rj8q6yilyLm5upHsYc/tOoUUUVRqf/2Q=="/>
          <p:cNvSpPr>
            <a:spLocks noGrp="1" noChangeAspect="1" noChangeArrowheads="1"/>
          </p:cNvSpPr>
          <p:nvPr>
            <p:ph type="ctrTitle"/>
          </p:nvPr>
        </p:nvSpPr>
        <p:spPr bwMode="auto">
          <a:xfrm>
            <a:off x="2044700" y="1122363"/>
            <a:ext cx="8623300" cy="35718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90000"/>
          </a:bodyPr>
          <a:lstStyle/>
          <a:p>
            <a:endParaRPr lang="pt-BR" dirty="0"/>
          </a:p>
        </p:txBody>
      </p:sp>
      <p:sp>
        <p:nvSpPr>
          <p:cNvPr id="6" name="AutoShape 4" descr="data:image/jpeg;base64,/9j/4AAQSkZJRgABAQEAZABkAAD/2wBDAAgGBgcGBQgHBwcJCQgKDBQNDAsLDBkSEw8UHRofHh0aHBwgJC4nICIsIxwcKDcpLDAxNDQ0Hyc5PTgyPC4zNDL/2wBDAQkJCQwLDBgNDRgyIRwhMjIyMjIyMjIyMjIyMjIyMjIyMjIyMjIyMjIyMjIyMjIyMjIyMjIyMjIyMjIyMjIyMjL/wAARCAGMAbM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iiigAooooAKKKKACiiigAooooAKKKKACiiigAooooAKKKKACiiigAooooAKKKKACignFc7rXjTRNDZo7i58ycf8sYRub8ew/E0m0tyZTjFXk7HRUV5fdfFz5iLTScr2aWb+gH9arp8W70N+80uBl9FlIP8AI1n7aHc53jKN7XPWKK4LTfippNywS+t57Nj/ABf6xB+I5/Su0tL621C3We0njmhbo8bZFXGcZbG0KsKnwss0UUVRoFFFFABRRRQAUUUUAFFFFABRRRQAUUUUAFFFFABRRRQAUUUUAFFFFABRRRQAUUUUAFFFFABRRRQAUUUUAFFFFABRRRQAUUUUAFFFFABRRRQAUUUUAFFFFABRRRQAU13VELMQqgZJJ4FOrzf4neJGtYE0W1kIkmXfcMDyE7L+Pf2+tTOXKrmdWoqcHJmV4x+IU17LJp+jSmK1HyvcKcNJ/unsP1NefZycnrRRXBKTk7s8GrVlUleQUUUVJmFaWja7qGg3YuLGcof4ozyjj0I71m0U07bDjJxd0fQHhfxPaeJbDzYf3dxHgTQk8of6j3rer5z0HWrjQNXhvrcn5TiRM8OncGvoSzu4b6zhuoH3RSoHQ+oIrtpVOda7nt4XEe1jZ7osUUUVqdQUUUUAFFFFABRRRQAUUUUAFFFFABRRRQAUUUUAFFFFABRRRQAUUUUAFFFFABRRRQAUUUUAFFFFABRRRQAUUUUAFFFFABRRRQAUUUUAFFFFABRRRQAUUUUAIWAGT0r5z17UW1bXr2+Y5EspK+yjhR+QFfQWpOY9Lu3X7ywuR/3ya+bK5sQ9keZmEnaMQooq/HomqS6Y2pJYzNZrnMwXjA6n6e9cyVzzVFvYoUUUUhBRVqw0681S5+z2NvJPLjO1B29faorq1nsrmS2uoXhmjOGRxginZ7j5Xa/Qir2P4W6k114dls3bLWkuF/3W5H67q8cr0j4RORe6qn8JjjJ+oJ/xrSi7TOnByarI9WoooruPcCiiigAooooAKKKKACiiigAooooAKKKKACiiigAooooAKKKKACiiigAooooAKKKKACiiigAooooAKKKKACiiigAooooAKKKKACiiigAooooAKKKKACiiigCKeITQSRN911Kn6EV81XED21zLBIMPE5Rh6EHBr6arxT4kaI2m+ImvY0xb3vzgjs/8Q/r+Nc+IjdXPPzCneCkuhxldxZ/EI2nhL+yPsAadYTAsu75cEYyR64P41w9Fc0ZOOx5lOrKnfl6hRRRUkHReD/E//CMajNO9t58UybGAbDDByCKp+JNbPiHW5dQMIhVgFVM5IA9T61k0VXM7cpp7WXJyX0CvU/hHaMttqV4R8rukSn6Ak/8AoQry1EaR1RFLMxwABkk19BeFNG/sLw9a2TY83bvlI/vnk/l0/CtaEbyudOAg3U5uxt0UUV2HshRRRQAUUUUAFFFFABRRRQAUUUUAFFFFABRRRQAUUUUAFFFFABRRRQAUUUUAFFFFABRRRQAUUUUAFFFFABRRRQAUUUUAFFFFABRRRQAUUUUAFFFFABRRTWYKMngUAKTgZNcZrOq+HfFFxL4ae5BnIzHMBlVkHQKe5/nyK5jxx48e8eXS9IlK2wys06nmT2U/3ffv9OvnqsyMGQlWU5BBwQa5qlZXsjzcRjEnyRV11L2saPeaHqD2d7GVdfusPuuPUHuKl0u6s2gl0/UFCQSsGS4VMtC44z6lT0I/Ec11OneLdN12wTSvFkW/bxFeqPmU+pxyD79D3FVtS+HN8ifatFuItTs25Qo4DY/PB/A/hWXL1jqcvsteelqu3U5u+0S+sFEjxebbtylxD88bj2YcfgeapQwTXEgjhieRz0VFJJ/AVpKuvaFI21b+xY9cB0B/xp7eIPEF0DF/aN62eqo5GfyqLIy5Y9U0TwWMWgYvNVVGvF5gsDyd3ZpB/CB129T9KwXdpJGkbG5iWOBit3T/AAdr+qyAxafMiscmScbF+vPJ/DNdPFo/hzwSBc6xcJqOqLylrHyFP0/q35VSi35ItUpTW3LHzIfCehW+hWf/AAlGvgxRRjNrCw+Zm7Nj19Pzr1DS9WstZslurGdZYj1x1U+hHY14R4h8SX3iO9866YJEnEUCn5UH9T71FoevX3h+/W6s5MdpIz92QehH9a0hVUHZbHRSxUKT5Ir3e59F0VkeH/EFn4i01bq1bDDiSIn5o29D/jWvXUnfVHqxkpK6CiiimMKKKKACiiigAooooAKKKKACiiigAooooAKKKKACiiigAooooAKKKKACiiigAooooAKKKKACiiigAooooAKKKKACiiigAooooAKKKKACiiigArzP4j+LzEH0Owkw5H+kyKeg/uD69/y9a6vxf4iXw7oklwpBuZPkgU929foOteCSyPNK8srl5HYszE8knqa561S3uo8/G4jlXs47sbRRRXIeSFXdP1fUdKk32F5Nbk9QjcH6joapUU07DTa1R2Vt8TvEMCgSNa3HvLFg/wDjpFTv8VdcZcLbWCn1Ebf/ABVcNRVe0l3Nliav8x0OoeN/EOpKUl1F44z/AAwAR/qOf1rnySxJJyT1JpKKltvcylOUvidwooopEmr4d1668O6ql5bklOksWeJF9P8AA177puo2+q2EN7aPvhlXIPp6g+4r5truPhz4mOl6n/Zly+LS6bCEnhJO34Hp+Vb0anK7PY7sHiOSXJLZns1FA6UV2HsBRRRQAUUUUAFFFFABRRRQAUUUUAFFFFABRRRQAUUUUAFFFFABRRRQAUUUUAFFFFABRRRQAUUUUAFFFFABRRRQAUUUUAFFFFABRRRQAU1mCqSeAOpp1cL8SfEX9maT/Ztu+Lq8BDYPKx9z+PT86mUlFXZFSoqcXJnn3jXxCfEGvPJG2bSDMcA7Ed2/E/piucoorz27u7Pnpzc5OTCiul8GeGD4l1KRJSyWkKEyOPUj5R/X8KwLu2lsrye1mGJYXKMPcHFPldrjdOSipPZkNFFFSQFFFFABRRRQAUUV1Oh+EJtZ8L6jqUYbzoWAgQf8tNoy4/IjHuKpRb2KhCU3aJy1GSDkdR0oopEnu3gbxD/b+hIZXzd2+I5gepPZvxH65rqK+f8Awhr7eHteiuGJ+zSfu51HdT3+o6//AK69+jdZI1dGDKwBBB4IrtpT5onuYSt7SGu6HUUUVqdQUUUUAFFFFABRRRQAUUUUAFFFFABRRRQAUUUUAFFFFABRRRQAUUUUAFFFFABRRRQAUUUUAFFFFABRRRQAUUVHLJ5UTybWbaCcKOT9KAJKKz9L1mw1q1FxYXKTJ3APK+xHUVoUJ3EmmroKKKKBle9u4bCzlu7h9kMKl3b2FfPWu6vNrusXF/NkGRvkX+6o6D8q7r4oeIi8i6FbP8q4kuSPXqq/1/KvNK4687vlR5GOrc0uRbIKdFG80qRRqXkdgqqOpJ4AptehfDHw59rvW1m4TMNudsAP8T9z+A/U+1ZQjzOxyUabqTUUd/4U0JPD2hQ2mAZm+edh/E56/l0/CvNvihpH2LxAl/GuIrxMtgcb14P6Y/WvZq5bx/pH9reFrjYuZrb9/H68dR+Wf0rsqQThZHsYiinR5V0PCqKKK4TwwoqW2t5Lu6htoV3SyuEQepJwK1tb8J6r4ft4p7+OMRyNsUo+7nGadm9SlCTTaWiMSiiikSKqNI6ogJZjgAdzX0R4e0pdG0GzsABujjG8+rHlj+ZNeQ/D3SP7U8UwyOuYbQee/wBR90fnz+Fe5jpXVQjpc9XL6douZ4h8QvDv9ja4bqBMWd4S646I/wDEv9fx9q5CvoXxNokev6HPYuAJCN0Tn+Fx0P8AT6E18/TwyW1xJBMhSWNijqeoI4IrOtDldzlxlH2c7rZkdeu/DPxJ9usG0i5fM9quYiTy0fp+H8iK8iq7pOpz6Pqlvf25/eQtnGeGHcH2IyKmnPllczw9b2U0+h9I0VT03UINU06C9tm3RTIGHt7H3HSrld6Z7yd1dBRRRQMKKKKACiiigAooooAKKKKACiiigAooooAKKKKACiiigAooooAKKKKACiiigAooooAKKKKACiiigApCM0tFAHg93JN4T8ezGJ3jSG63EKcboid2D6jaa73T/H8cOuTaPrEflyLMYo7iMfK4z8pI7ZGORxz2rm/itp/k63a3yrhbiLYx9WU/4EflWHqNhfav/Zl/Y2s1w89qqyGJCcSR/IScdOFU/jXHeUJNI8jnnRnKMej/AAPeI5EkGUYMOmQc1meI9ai0HRZ76TBZRiNM/fc9B/ntmvOmvb/Rddkv49asrOG4CSz20shlO8qC4MaZOd2eePrWN428V/8ACR3cEduWFpAvAIxvc9Wx6dh/9etZVrRfc6qmLUYPozmrm4lvLqW5ncvLKxd2PcmoqKK4zxm76st6Zp8+q6lb2NsuZZnCj29T9AOfwr6G0rTYNJ0yCxthiKFAo9/Un3Jya4f4YeHfs1m+tXKYlnGyAH+FO5/E/oPevRa7KMLK7PZwVHkhzvdhTWUMpBAIPBBp1IeK3O0+ePEuknRPEN5Y4IjV90fuh5X9Dj8Kya6v4g6zbax4kb7KqlLZPJ80f8tCCSfwBJArlo43lkWONGd2OFVRkk+grzppKTSPna0UqjUdjp/h5YfbvGFqSMpbhpm/AYH6kV6X8QtP+3eDrsgZe3xOv4df/HSaq+AvCT+H7Z7u8P8AptwoBQdI1649z6111zbpdWstvKMxyoUYeoIwa66cGoWfU9XD0GqDjLqfM9Fb/inwtdeGb7Y+ZLSQnyZgOD7H0NYBrjaadmeRKDg+WW57P8MtI+weHTeSLiW9bfz/AHBwv9T+NdvXPeDdZttZ8O2z26rG0CCGSIfwEDH5Y5FdDXfBJRVj36CiqaUdgryf4oeHfIuU1u2T93KQlwAOjdm/Hp+XrXrFVNRsYNT0+eyuEDRTIUYf1+tE48ysKvSVWDifNlOaN1VWZGCtypI4P0q5q2lXGkavcadOCZIn2ggfeHYj6jFes6nqun+DdA0jTr6x+1K8W10AU4IA3HB4PJrjjC976WPGpUObm5naxznww8R/Zrt9FuH/AHUxL25J+6/dfx6/Ue9etDpXm1mngTX5xLZh9OvIh525MxGMLzu7pxXoVtPFPCjwzJMhHDowIP5V1UrpWuerhbqHK2n2J6KKK1OoKKKKACiiigAooooAKKKKACiiigAooooAKKKKACiiigAooooAKKKKACiiigAooooAKKKKACiiigAooooA5jx1C3/CNTXkUEEs9riRPOiEgUZAYgHjOP5V4vd65ql+vl3N9M8fQRhtqf8AfIwP0r6IvLeO8tJraZQ0UqFHU9wRg14Lca9e2FxLb2draae0TlG8iEFwQcffbLfrXNXWtzzccrNO9kypa+H9Vu4/NjspFh/56y4jT/vpsCs51KOykglSRkHI/OrMk1/qtwPMkubuY9NxaRjTbyxurCVYry3kgkKhgki4OD7fhXM/I86SVrpFetnwvob+INdhsxkRD55mHZB1/HoPxrGqW3uZ7SdZ7aZ4pUOVdGwRQrX1FBpSTlsfS0MKQQpFEoSNFCqoHAA6Cn15t4K8f3WpX8Gk6mivLJkR3C/LkgZww/DqK9Jr0ISUldH0FKrGpHmiFcv46vtSs/Dkv9m28skkvyPJGMmJMcnHX29q6ijFOSurFTjzRaTsfMccbzSrHGjO7nCqoySfQV7H4I8Dposa6hqCK+oMPlXqIR7f7Xqf8no4/Dmkw6sdUisokuyCN6jHXvjpn361rCsadHld2ceHwapy5pasKKKYrq5YKQSpwcdjW9zuK2paba6tYyWd5EskMgwQe3uPQ14b4q8KXXhq9w2ZbOQnyZ8dfY+hr36qmoada6pZSWl5CssEgwyn+Y9D71nUpqa8zmxGHjWXmeMfD691Kz8Rotlby3EMuEuUQcBezE9Bj39x3r3EdBVTTtMs9KtVtrK3jhiH8KDr7n1NXKKcHFWZWHoulDlbuFFFFaG5y/iPwnFrWr6XqChRJbTL5wP8cYOcfn/M1538TNQ+1+Kzbq2UtIljx/tH5j/MflXtErrHGzsQFUEknsK+b9UvW1HVbu9bOZ5Wk57AnOK5q9kvU87HWjGy6mhp/wDonhvVLvo05js4z9Tvf9FA/Gn+F7iayubzUI5XjW0tXk4YgFiNiA+vzMD+FM1X/RdE0ix6M0bXcg93OF/8dVfzpE/0TwjI3R7+6Cj3SIZP/jzj8qw2focS0kvJf1+Z0Phjxx4gk1a1sp7pLiBm/eGZASqAZY5GD0B610Gm/FW0uZ0hu9OnjZ22q0TB85PHBx/WvPtG/wBG03Vr/ukAt4/96Q4P/joejwskf9vRXU4zDZq11Jj0Qbh+ZwPxq41JK2prTxFWPKr7ns8XjHQZLya0OpQxzxOY2WX5BkHBwTwa2opUlQPGyup6MpyDXgD6dpt9I0lprSLI5LFL6IxHJ6/MNy/mRU1rpXifTXWTTRdEMcCSxl8xG+pQkfnWirS6o6Y4yfWN15HvtFcz4Wt/Esdvv169ikyPlhCAuv1YYH8/rXTV0J3VzuhLmV7WCiiimUFFFFABRRRQAUUUUAFFFFABRRRQAUUUUAFFFFABRRRQAUUUUAFFFFABRRRQAUUUUAFeN+NTYaJ4nuAujxTzTgTiW4kZkO7OcIMDqD1Jr1jU9Qh0rTp764bEUKFm9/QD3J4rg/H8WlXmnaXr1zFcyxyIEVYGVdwYbhuYg4HB6DvWVXWOhy4tXhpujz6XxJqskZijufssJ/5Z2qCFf/HcZ/Gq9ppeo6o5NraXFwc8sqEgfU9Ku/29Dbf8g3SLK2I6SSqZ3Hvl8j8hVO91nUtQGLq+nlTshc7R9F6CuN26s8htP4m2XP8AhH1t+dS1SxtMdUWTzpP++Uz+pFPh/wCEXgkEcv8AaV0CCGlAWMLx1Cck8+pFYsUMk8gjhjeRz0VFJJ/AV0On+AvEWoYIsDAh/iuDsx+HX9KaTeyKgm37kb/iQ2+r6TpNzHcabp001xEwdJrybgMO+xMfqTVqX4heJZLpJvtwQKciNI1CfQ8ZP50k3hyy07UX0+7lvr29jwGt7CDgEgH77fXstd/4T8KaU1gLm78P/Z7jeQEu280leMHB4H5CtIxm3ZOxvSp1pPlTt/XkS+E/HcevkW1zZyxXXQtEjNGfx/h/H867MdKZFDHDGI4o1RB0VRgCn11RTS1Z6tNSUbSd2FFFFUWQXU621tJM3RBmuc0O/Yai6Stnz+cn+9VrxJdYSO1U8sd7fTtXOozI6upwynIPvXj4vFONdJfZO6hRTpu/U9CHSiq1lcrd2kcy/wAQ5Hoe9Wa9eMlJXRxNWdmFFFFMQUUVFPPHbQSTynEcal2PoAMmgDC8c6h/Z3hG/kBw8ieSv1bj+WTXhFrbvd3cNtHy8zrGv1JwK9B+I3iO21bSNKSxkZoJ2eckqVPy/KOD77vyrkvDI8nUZb89LG3e4Gem4DCf+PMtcdV807Hj4uSqVklsv+HIvEVwlzr92YjmGJhDF/uINq/oKoy3U01vBBI+YoARGuANuTk/rUJ5NFYt6nHKTbb7l034GiLpyRkE3BnkfP3vlAUY9vm/OtTRpINP0HULy5tjcLdSJZrGHKEj77YI/wB1Pzrnq9J+GN7YXJOnXVvE11bs09s7DPXAbHvwOfT6VcFzSsbUFzzSbIdK+HUOswpdf6dpsTEExXCq7Mv+yRgj8V/OvRtF8P6doNv5VhbqhI+eQ8u/1Nag6UtdkKcY7HsU6EKeqWoUUUVZsFFFFABRRRQAUUUUAFFFFABRRRQAUUUUAFFFFABRRRQAUUUUAFFFFABRRRQAUUUUAFFFYninXU8P6HNeEgy/chU/xOen5dfwpN2V2TKSim2cB8T/ABF9pu00W3f91Ad85B6v2H4fzPtV7R7eTxT8LH0+LD3ds+xMnHKsGH/jpxXmEssk80k0rl5JGLMzdST1NaekeJdV0K3ng064ESzkFjsDEEemelcSqXk2+p40cQnUcp7PQ6uy+FV2VEmpajBbIOSIxvI+pOAP1rp9H8AeGFjEyZ1HBxveXcuR14XA/OvMbQ6v4r1eCylvLid5nwTI5ZUHc46AAc17zp1hBplhBZ2y7YYUCqP6n3ralGL2R1YWFKd3GGi7jrSws7CPy7S2hgT0iQKP0qzRRXQegklsIEUEkKAT1IHWloooGFFFFABTWYKCScAdTTqytdu/s+nsin55flH071nVmoQcn0KhFykoo5m/uTeXss3Yn5fp2qvRRXzMpOTcmezFJKyN7w3d7ZHtWPDfMv1710o6VwEEzW9wkyfeQ5ruoJVnhSVDlXAIr2curc0OR7o87FQtLmXUlooor0TlCsDxkt5J4WvobCCSaeVBGEjGTgnDfpmt+q97cpZWM91J9yGNpG+gGaT1RM1eLTPAfExEeqrYqRtsYUtuP7yj5v8Ax4tU+o3U+n+HNP0qOQolzGbq5UD725vkB+gRT+NZkMF1rWrbI0aS4uZSTtGeSck/SvcrrwboV/FCt1YRu0Uaxq4JVsKMAEgjPArjhFzu0eRSoyrczjoeJaRoWpa7ceTYWzSEfefoqfU9qqXdrNZXc1rcIUmhco6nsRX0hZ2VtYWyW9rBHDCgwERcAV5t8UfDuGTXbZODiO5AH4K39Pyqp0eWN0XWwXJT5k7s8yqzp1/PpeowXts22aFwy+/qD7EcVWorC556dndH0fo+qQazpdvfW5/dypnHdT3B+hq/XkHwx8Qmy1J9IuHxBdHdFk/dk9PxH6gV6+Old9OfNG59Bh6qqwUgoooqzYKKKKACiiigAooooAKKKKACiiigAooooAKKKKACiiigAooooAKKKKACiiigAooooADxXh3xB19tY197aN82tmTGgzwzfxN+fH4V6R468Rf2DoTiF8XlzmOH1X1b8B+pFeFZyck5rmrz+yjzcfW09mvmFFFbXhXQn8Q67DaAEQD552H8KDr+J6fjXMld2PNjFykorqeifDHw+LPS21edf390MR5/hjz/AFPP0Ar0CmRRRwQpFEipGihVUDgAdBT69CEeVWPoKVNU4KKCiiiqNAooooAKKKKACuP126+0aiyA/LF8o+veunvrkWlnLMf4Rx7ntXDMxdizHJJySa8vMqtoqmup2YSF25CUUYJGccCivIPQuFdL4cu98L2zHlPmX6H/AD+tc1VrT7o2d9HLk7c4b6Vvhavsqql0Mq8OeDR3NFIpBUEdCKWvpDyArP1rTf7Y0qew85oVnAV3UZO3PIH1HH41oUUCaTVmZWjeH9N0G38qwtlQkfNIeXf6mtWiikklogUVFWQVXvLOG+s5rW4QPFKpR1PcGrFFMGrnzjruky6HrVzp8pyYm+Vv7ynkH8qz69g+Jfhz+0NMGq26ZubQHzABy0ff8uv0zXj9cFSHLKx4OJo+ynboOjkeKRZI2KuhDKwPII6Gvf8Awnro8QaDBdnAmX93Mo7OOv58H8a+fq634f8AiL+xNcFvO+LO7IR8nhW/hb+h+vtVUZ8sjTB1vZzs9me40UDpRXae2FFFFABRRRQAUUUUAFFFFABRRRQAUUUUAFFFFABRRRQAUUUUAFFFFABRRRQAUySRIo2kdgqKCWYnAAFPrgfibr5sdKTSoHxPd/6zHURjr+Z4+gNTKSirszq1FTg5M888W6+/iHXpboE/Z0/dwKeyDv8AU9awqKK89tt3Z8/OTnJyYV7n4D8O/wBhaErTJi8ucSS56qOy/gP1Jrz34eeHf7Y1sXk6ZtLMhzno7/wj+p+g9a9sAArpoQ+0z0sBR/5eP5C0U0sB1OKoXOuaTZ5+06laREdnmUH8s10XSPRbS3LN7dxWNnNdTttihQu59ABmvM9I+KsovZF1W3BtnclJIh80YJ4BHfH5/Wj4heMbPUNNTTNLuhMsj7p3TOAB0X3yefwrzq2t3u7uG2iHzyusaj3JwK5qlV81onm4nFSVRRpvY+krS6hvbSK5t33wyoHRsYyD0PNT1DaWyWlpDbxjCRIqKPYDAqaupHpLbUKKKKBmB4mmKxQQg8MSx/D/APXXOxIZZUjHVmCj8a3fEyHzLd+2GH8qw4pDFMkg6owYfhXz+Md8Q+bbQ9TDr90rHcQWkMFsIERdmMEY6/WuO1K2W01CWFPug5HtkZxXUf2xZfZvO85en3M/Nn0xXJXU7XVzJM3VznHpXRj50+SMY7mOFjPmbZFRRRXlncdlosxm0uIseVG38ulaNZPh9CulqT/ExNa1fTYdt0ot9jxqtlN2CiiitiDi/Fnj638PzvY28LXF+oBIbIRMjIye/UcD8xR4B8WTeIba5hvnU3kLb/lGMoemB7Hj8q5b4r2Hk6xZ36jCzxFG/wB5T/gw/KuT8N6y+g67bXy58tW2yqP4kPUf1+oFcrqSjU12PMniZwxFpbH0TRWBa+NPDl1gR6tbqT2lJj/9CxWvBe210N1vcRTD1jcMP0rpUk9j0VOMtmSyIsiFGAKsMEHuK8D8Y+Hz4e16WBFP2WX95Af9k9vw6flXvwOa5rxt4dHiDQpEiUG7gzJAe5PdfxH64rOrDmic+Ko+0hpujweilIIJBGCOCKSuE8M9v8AeI/7b0QQzvuvLQCOTJ5Zf4W/z3FdeOlfPfhXXH8P6/BeZPkk7JlHdD1/Lr+FfQUbrJGroQysAQR0Iruoz5o2Pbwdb2kLPdDqKKK1OsKKKKACiiigAooooAKKKKACiiigAooooAKKKKACiiigAooooAKKKKAGswUEk4A6189eJ9XOueIbu9yTGX2xeyDgf4/jXsnjjUv7M8JX0qnEki+Sn1bj+WT+FeCVy4iWyPMzCptBBRRRXMeYdRpXjrUtE0pNP0+3tIkUlmkZCzsx6k84/Sobnx14lus79UkQekSqn6gZrnaKvnla1zT21S1uYs3OpX15n7Ve3E+f+esrN/M1WooqSG29wrqPh9p/2/wAYWpIyluGnb8On6kVy9eu/DPw7c6bbXGpXkflvcqqxI33gnXJ+vH5VpSjeSN8LTc6q8j0Giiiu494KKKKAM7WLM3liyoP3i/Mvv7VxvfHevQ6w9V0P7QxntsLKeWXs3/1683HYV1P3kNzrw1ZR92RzFFSTQTW77ZY2Q/7QxUdeM007M9BNPUKkgge5nSGMZZjgVJbWFzdsBDExH948AfjXU6ZpUdgm4kPMw5b09hXVh8LOrLayMa1eMF5l22gW3t44V6IoFS0UV9AkkrI8pu+oUUUUwOL+Jun/AGvwo06jL2sqycdcH5T/ADz+FeK19JapZLqWmXVk5ws8TRk+mRjNfPer6ReaJqD2V7FskXkEdHHYg9xXJXjrc8nH03zKaKNKrMjBlJDDoQaSiuc8807bxJrdnjyNVvEA6L5xI/I8VsW3xH8S2+N93HOPSWFf6YNcpRVKclszSNapHZstalfNqWoTXjQxQvM29kiBC7j1IBJ6nmqtFFIzbu7sK9r+G+sHU/Da20j5msj5Rz1KdVP5cfhXildn8MtSNl4pFqzfu7uMpj/aHzA/oR+NaUZWmdWDqclVdme1jpRQOlFdx7gUUUUAFFFFABRRRQAUUUUAFFFFABRRRQAUUUUAFFFFABRRSHgUALRWPqXijRdJYpe6jDHIOqA7mH/ARk1hv8UPDqNhWunHqsXH6kVLnFbszlWpxdmzK+Ld2UsdNsweJJWlI/3QB/7Ma8qr1LWtU8G+MZITd6nc2ksSlYyU2gZ9cgj9awr/AOHN4Lc3WjXsGp2/UeWwDfhyQfz/AArlqRcpcy1PLxNOVWbnDVeRxVFPlhlt5mimjaORDhkcEEH3FMrA4QooooAKKKKAPRfhz4TtL9P7ZvGSYRSbY4OoVh3b+gr0i+1vS9LUm9voIP8AZZxuP0HU18+Wup39jDLDa3k8EcuN6xyFd2PXFVmYsxZiSx6k963jVUVZI7qWMVKCjGOp9A2Hi7QNSbbbapAW6BXJQn6BsZraDBhkHI9a+Y60LDXtV0sj7FqFxCB/Arnb/wB8niqWI7o1hmH80T6Ooryfw38RtYudVs7C9SCdJ5VjMm3awycZ44/SvWK3hNTV0d1KtGqrxCiiirNRGRWGGUEehFRC1twciCIH12CpqKTinuh3YgAAwBS0UUxBRRXJeOfE954asraSziheSdyuZQSFwPQEUpSUVdkzmoRcmdYTiqF9remaYpN7fQQezuAT9B1NeHah4z8QankTalMiH+CE+WPp8uM/jWGxLMWYkk9Se9c7xHZHnzzBfZR71Z+OfDl7KYo9TiVgcDzQYwfoWAFS6/oOn+KNM8qVlLAFobhCCUPqPUeor5/qxbaheWQYWt3PCGBDCOQqCPfFT7e6tJGax3MrVI3GXMIt7qWASJKI3Kb0+62DjI9qioorA89hRRRSAKKKKYBV7Rro2Ot2N0Djyp0Y/TPP6VqaF4L1jXlEsUIgtT/y3m+VT9O5/Dit0+HfBminbquuvdzjrHb9M+ny5I/MVcYS3N6dGektl5nrw6ClrhT8U9AQ7RFfMB3ES/1ar1n8RvDl2wVrt7dj086MgfmMiuxVIvqeysRSenMdZRUFtdQXcIltpkmibo8bBgfxFT1Zte4UUUUAFFFFABRRRQAUUUUAFFFFABRRRQAUUU1mCAljgDqTQBW1HUrXSrKS8vJRFBGMlj/Ieprx3xL8QdR1iR4LJ3s7LoAhw7j/AGj2+g/WqvjbxRJ4h1ZkiciwgYrCo6Me7n69vauYrjq1W3ZbHkYrFuTcIPQM55NFFTzWV1bRxyT200UcnKNJGVDfQnrWBwWZBVzTdWv9IuBPYXUkD99p4b6jofxqrG/lyK4VW2kHDDIP1Fa41XTbr5NQ0iFAf+W1kTG6++0kqfyFUvUuG907M6+21DSfiDbiy1OOOy1tVxDcIMCT2/8AsT+FcJqulXWjajLZXkeyVD26MOxHqDUt/pz6f5N5aXHn2khzDcoCpDDsR1Vh6flXauy+PvBzylR/bemDkgcyr/8AXx+Y96v499zoa9qmpfGvxPOKKKKyOQKKKKACiiimBJBBLczxwQRtJLIwVEUZJJrv0+E1+0KM2pW6yFQWQocKfTPetv4eeD/7NgXVr+P/AEyVf3SMP9Up7/7x/QfjXoFdNOirXkeph8FFx5qi3PLNJ+Geq6brdletd2bxQTpIwBYEgHPAxXqfaiitowUdjtpUY0laIh6VwHg3x0L64OlapJi6DFYZmPEozwD/ALX8/r178jivnrxHoV74f1d4blThmLwzL0cZ6j39RUVZONmjHFVJ0uWUdup9Cbh0706vE9P8Rajq0tpJHeumt2a7IN7fJdJ3Qjpv/wDQuO+K9T8N64df0wXTWs1tIrFHjkGPmHXB7iqhUUjSliI1NjZooorQ3CuU8beF7rxPbWkVtPDEYZGZjJnkEdsV1dFKUVJWZE4KcXGWx5RH8I7s/wCs1aFf92In+ormfFXhK78L3EYkk+0W0o+SdU2jPcEc4P8AOvfcVQ1fSrbWdNlsbtA0Ug691PYj3FYyoRa0OWpgabi1Hc+cKK09e0S68P6rJY3IzjmOQDiRexFZlcjVtGePKLi7MKKKKQgooooAK73QvDen6Hpa+IPEw+U829mRkue2R3Pt0HeqHgPQ4L++m1S/wNP09fMkLdGYcgH2GMn8PWs/X9ZvPFuvgxo7KW8u1gH8Izx+J6mtYpRXMzppxVOPtGrt7L9SbxD401PXmaIObWx6LbxHAI/2j3/l7VzdbkiaTozGKSNdUvV+/wDOVgjPoMYLn3yB9az7/UDfmP8A0W0twmcC3iCZz6nqeneold6tmdRuWs3dlOinRRSTyrFFG0kjnCogySfYVJdWdzYzGG7t5YJQM7JUKnH0NIytpcs6VrOoaLc+fp908LfxAHKt9R0Nev8AhDxzbeIVFrcBYNQUZKZ+WQeq/wCFeI1JBPLbTxzwSNHLGwZHU4II71cKjizooYmVJ+R9NDpRXO+DvES+I9FSdsC5i+SdR/e9R7Hr+fpXRV3Jpq6PcjJSSkgoooplBRRRQAUUUUAFFFFABRRRQAVyfxD1U6Z4UnWNsS3TCBSOwOd36A/nXWV5f8XZj/xKoM/KfNc/+Ogf1rOq7QbMMTNwpSaPMaKKK4DwB8L+VMkhUOFYNtPQ4PSu78YeOtP1/QI7G1tZVlZ1dzIBiPHpg8/4VwNFUpNJpdTSFWUIuK2YUUUVJmbXh1/tU0ujyHMN8pVAf4ZQMow/Hj6Mas+B9VbSfFdoxOIp2+zyj2bgfkcGqXhhN3ibTmzhYplmc+ip8xP5KazTMwuTMnysH3j2Oc1adrM2jJxUZdmbPjHTBpPiq+tkXbEz+bGB0Ctzj8OR+FYVd38UkVtbsbkDHm2gz+DH/GuEomrSYq8eWo0goooqDIK7/wCHng86hOusX8f+ixN+4jYf6xh3+g/U1z3hPQotc1QLdzxwWcWGmZ3Clv8AZHuf0r3CC+0q3gSGG7tI40UKqrIoAA6DrW9GCerO/B0FJ889i/gelLVP+1dP/wCf62/7+r/jR/aun/8AP9bf9/V/xrruj1eZdy5RVI6vpoODqFqP+2y/40n9saZ/0EbT/v8AL/jRdBzR7l08V4prXjT+29Vmt9QtgdJJKLGoHmRYP+sVv73t0I4969eOr6b/ANBC0/7/AC/4185zkG4lI5Bc/wA6wryslY4cdVcUlFlvVdMl0e+ELSBwyrLDIvG5Dypx1B9jXongfx8biRNL1mbMp+WC4bjd/st7+h7/AF68TbXMOuW0en6hKsd5GNtreP0I7RyH09D2+lZF3aXFjcvbXULwzIcMjDBFYRk4O6OKFR0pc8Nj6YHIorzLwJ4783y9I1eX95wsFw5+96Kx9fQ9/wCfo891BbRh7iaOJCcBpGCjP412xmpK6PYpVY1I80SaiqP9saZ/0EbT/v8AL/jR/bGmf9BG0/7/AC/407ovmj3L1FUf7Y0z/oI2n/f5f8acNV089L+1/wC/y/40XQcy7mV4s8MweJNLaE4S6jy0Ep/hb0Psa8Iu7Wexu5bW5jaOaJirqexr6M/tTT/+f62/7+r/AI1w/j7RNO1m1Oo2N1a/b4V5USr+9X069R2/KsK0FJXW5w4ygprnjueS0UUVyHkhRRSgFmAHfimB3+st/YHw003TY/ln1I+dMR1K8Mf5oPwrmdNc6doV7qScXErC0gYdUyMyMPfbgf8AAjXRfFNvL1nT7RfuQ2gKj6sR/wCyiuc/1vgwBeTb35L+wdBg/wDjhrSXxeh11dKrS6KxjUUUVkchr+GdYTQtet9QlhM0ceQyjrgjGR781oeNvE9v4mv7eS1t3jigQqGkxuYk55x24rmKKrmfLymiqyUPZ9AoooqTM7D4b6q2n+KUtixEN4pjYf7Q5U/nx+Ne3DpXzdo0zW+uWEynBS4jYfgwr6RHSuvDv3bHr5fK8HHsFFFFdB3hRRRQAUUUUAFFFFABRRRQAV5j8XLcmPS7kD5Q0kZ+p2kfyNenVzPjrSG1jwtcxRLunhxPGB3K9R+IJqKivFowxMOek4o8HooorzzwAooooAtafp15ql2trYwPPMwyFX09SewpL7T7vTLt7W9geGdOqN/nmtPwt4ifw1qpvBAJ0eMxum7acEg8H8KZ4n8QP4k1f7a0AhVYxGiA5IUEnk+uSau0eXzNeWHs7394zbW8ms/O8hgpmiaJjjnaeoHpnpUcMTXE8cKDLyMFX6k4pldT8P8ASG1TxVbyFcw2n79z7j7o/PH5GlFXdhU4uclE0PilKv8AwkFpbKf9TaKD9Sx/oBXDV1njyw1b/hI7y/vLKVLeR8RyAbk2AYXkcDpnHvXJ06nxMrEXdWTYUUUVBiFFFFABRRRQAUUUUAFFFFABW5aX8OrWyabq0u10G21vXOTF/sP6p/6D9KxU2CRTICUyNwU4JHtWlqWlxQwLf6fM1xp7tt3FcPE391x2PoehqkaQ5kropXtncafdvbXMZjlQ8g/zB7g+teg+FPFdtrNl/wAI74jxKsg2QzSH73oCex9D/XryVle2+p2iaZqkgjZBttLxv+WX+w/qh/8AHfpRp3hXVNR1w6UsJjlQ/vXb7qL/AHs9x6etVFtO8TWk5Qlenqn0JvFfhS58NXvOZbKQ/uZsf+On3/nXPV6t4012y0bw+nh0N/aF4YgjtMdxQf3m/wBr0/P6+U0VIqMtBYmEYTtH/hgooorM5wooooAKKKKACgHBBHaipILea6mENvDJLK3RI1LE/gKaBX6Hc/E9fPvdJ1Ff9XcWgCn6HP8A7PXEw3c8FvcQRviK4ULIpAIOCCPxyK9I1jRNRvPhlaG8tmivtNG4IxBJjHHbp8uD/wABrzCtKmkr9zpxKaqc3dBWrceGtYtdJTVJ7GRLNgCJCR0PQkZyM+4rKrstS+IV1qPhn+yWso0kZFjknD5yBjouOCcetSuXqZ01TafO/Q42iiioMgooooA0NCt2uvEGnQKPv3MY/DcM19HDpXjfwv0drzX31F1/c2anaSOrsMD9Mn8q9kHSuzDq0bnsYCDVNyfUKKKK3O4KKKKACiiigAooooAKKKKACkwPSlooA8U8feE30bUG1C1jJsLhs/KOInPb6Ht+VcZX0xc2sN3byW9xEksMgKujjIIrynxL8M7q1d7nRczwHk27H50+hP3h+v1rkq0Xe8TysVg2m501oee0VJPbzW0zQzxSRSL95HUqR+BqOsDzrW3CiitnRfC2r67Ios7VvKPWeT5UH49/wzQk3sVGMpO0UZdtbTXlzHb28bSTSNtRFGSTXu/g/wANx+G9HWBtrXUvzzuO7eg9h/nrUPhXwXZeG4/NyJ75hh52HT2Udh/OuorrpUuXV7nr4XC+z96W4hVWBBAIPUEVz2o+CPD+pEvLp0cch/jhzGf04P410VFbOKe51yhGStJHnV18JdPck2uo3MXtIof+WKzJfhJeA/utVgYf7cRX+pr1iis3Rg+hg8HRfQ8g/wCFTavni+ssfVv8KP8AhU+sf8/1l+bf/E16/RR7CBP1Gj2PIP8AhU+sf8/1l+bf/E0f8Kn1j/n+svzb/wCJr1+ij2EA+o0ex4+fhNrPa+sfzf8A+JpP+FT6z/z+2P8A30//AMTXsNFL2EA+o0ex48fhRrCgk31jgf7T/wDxNcbqOnT6ZcCKYq6su+OWM5SRezKe4r6Qk/1bfQ14fEtpp2jrpuvvIWuGEkUSDL2QP/LQ/Xj5PTnrisqlOMdjlxGGhC3LoZ0Vpb61ZKtnEsOpwJhoF6XKgfeX/b9R36jniqWm6lNplwzKiyRSDZNBJ92VfQ/49RS31hdaPeoC+OkkE8TfK69mU/5xW9p+nt45lKqiW+qRgGWYJ+7mTIBZsdH/AJ1kk27dTljFylZfEQ2vhOXXL2FtEbfYzH5mc823qr/0PevWRo95pfhxNP0aWP7SiCNZ7picD14B6Z4HQVZ0HQbPw/py2lonvJIR80jeprWrrp01FeZ6tDDqmr9WeQy/CzXZ5Xll1CzeRyWZmdyST3Py0z/hU+s/8/tj/wB9P/8AE17DRR7GAvqVHsePf8Km1n/n9sf++n/+Jp3/AAqfWP8An+svzb/4mvX6KXsIB9Ro9jyD/hU+sf8AP9Zfm3/xNH/Cp9Y/5/rL82/+Jr1+in7CAfUaPY8iT4TamT8+o2ij/ZDH+lXbf4RdDc6wcd1jg/qT/SvUKMUexh2GsFRXQ4uy+GXh+1IaZbi6Yf8APWTA/JcV1NjpljpsXl2VpDbr3EaBc/X1q3RVqMVsjaFKEPhQx0V1KsAVIwQe4rw3xt4Ul8Pak00KE6fO2YmH8B/uH+ntXutVr2yt9QtJLW6hWWGQYZGHBqakOdEYigq0bdT5qorvvEfwzvbJ3uNIzdW/XySf3ifT+9/OuEmgmt5WinieKReqOpBH4GuKUXHc8SpSnTdpIZRRRUmYVb03TbrVr+Kys4zJNIcAdgO5PoBWxofgjWdcdWW3a2tj1nnBUY9h1P8AL3r17w54WsPDdqY7Zd87j95O4+Z/8B7VtTpOT12OuhhJVHeWiJ/DuhweH9HhsYPmK/NI/wDfc9T/AJ7YrWoHSiuxK2iPajFRVkFFFFMYUUUUAFFFFABRRRQAUUUUAFFFFABRiiigCreadZX6bLu0guF9JYw2PzrGk8DeGpG3NpMQP+yzKP0NdHRScU90TKEZboxbTwpoNkwaDSrUMOjNGGI/E5rZCgAAAADoBS0UJJbAoqOyCiiimUFFFFABRRRQAUUUUAFFFFABRRRQAx/uMfavn+0tEZH1rWnka3ZyUjLfvLt+4B7L6t+A5r6Ak4RvpXgdnZap401wRxqAAAMhcR28Y6ADsPQd656/Q4MaruKWrNLQ5L3xhfyaXd2/mWbDcjRqFFlgYBT/AGeANvf6816zomhWOgWItbGLavV3PLOfUmk0HQbPw/py2lonu8h+9I3qa1aunDl1e5vQo8ivLWQUUUVqdAUUUUAFFFFABRRRQAUUUUAFFFFABRRRQAYFVrvT7K/TZd2kE6+ksYb+dWaKLCaT3MBvBfhxm3HSLYH2BAq7Z6BpFgwa1021icdGWIbvz61pUUuVdiVTitkJgelLRRTLCiiigAooooAKKKKACiiigAooooAKKKKACiiigAooooAKKKKACiiigAooooAKKKKACiiigAooooAKKKKACiiigBrruUjPUVmaFoNn4f09bS0Tjq8h+87eprVopW6i5Ve4UUUUxhRRRQAUUUUAFFFFABRRRQAUUUUAFFFFABRRRQAUUUUAFFFFABRRRQAUUUUAFFFFABRRRQAUUUUAFc54n8YWHhmFRKDNdOMxwIeSPUnsK35pVhheVzhEUsx9AK+fXkufFnioFmIlvZwozzsUnj8AP5VlVm46LdnLiqzppKO7N+5+KWvSyEwJawJ2URlj+JJ/wq7pXxWvY5lXVLWKaHOC8IKuPfBOD+lehaV4a0rSLRLe3soTgYaR0DM59STXK+M/AC6i0V1ottFFcl9syAhEZcfex6j265qHGole5jKniYLmUrvsdxYX1vqVnFd2kokglXKsKqa5r1l4fsDd3shA6Ii8s59AKyvBHh7UfDmnT2t9cwyq7h40jyQhxzycdeP1rzLx5q8mq+KblNx8m1YwRL2GOGP1Jz+lXKo4wu9zWriJU6Sk1qzWv/irq00h+xW1vbxdt4Lt+fA/SobX4p67FIDcR2s6dxsKn8CD/Su58J+C7DR9OikubaKe/dQ0jyKG2E/wrnpj9a09Z8K6TrVo0M9pEjkfLNGgV0PsR/KoUKjV7mSpYhrmc9exB4Z8X2HiWFvIzFcoMyQOeR7g9xVvxLqk2jeHrvUIER5YVBVXzg5YDnH1rw+Ca78KeJ9wP76znKuB0cA4I+hH869g8byrN4Dv5UOUeJGU+oLLTjUbi77ouliJTpyv8SMjwX431DxJrEtndQW0caQGQGIMDkMo7k+td9Xjnwp/5Gi5/wCvRv8A0NK9jqqMm43ZeEnKdK8ndhXnni/x5qPh7XmsLa3tZIxGr7pAxOTn0Ir0OvE/id/yOD/9cE/rRWk4xugxk5Qp3i7Mt/8AC2NZ/wCfOx/75f8A+Ko/4WxrX/PnY/8AfL//ABVdv4U0jTJvCumSS6faPI1upZmhUkn64rZ/sTSP+gXZf+A6f4VKjNq/MZRpV5JPnOd8M+Lb3W/D2qahPDAktoGKLGDg4Tdzk1yP/C2Na/587H/vl/8A4qvV4LGygieKC0gjjf76JGAG7cgdah/sPSP+gXZf+A6f4VThNpWZrKlWaSUzy3/hbGs/8+dj/wB8v/8AFUv/AAtjWf8Anzsf++X/APiq5fxFGkXirUo40VI1u3CqowANx4Ar3kaHpG0f8Suy6f8APun+FZQ55Nq5yUfb1W1z7Ffwzqs2teH7TUJ0RJJgxYJnAwxHGfpXNeNPHdz4e1SKxsYYJX8vfKZcnGeg4I+v4iu1IttPtGKpHBbxKWIVQqqByeBXg2J/F/jEgEq17P1IzsT/AOso/StKknFJLc6MTUnThGMX7zPTvBHjObxLJdW95FDFcRAOgiyAy9D1J6HH512deAaBey+F/F8TT/J5MxguB/s52t+XX8K9+BBAIOQadGTktdy8JVdSFpboWkJwKWs7XvO/4R/UfIz532aTZjrnacYrRuyOluyucL4h+KP2a6kttHgjlEZKm4lyVJ/2QOo981zw+J3iMNnfbEehh4/nWN4Vm0q38QQSaxGHsxnO5dyhuxI7ivbIE8P6vamO3TT7qEjBWMIwx9B0rmi5z1ueZSlVr3lz28jmvCvxHj1e8jsNRhS3uZDiORCdjt6c9D+ddhq949ho17eRKrPBA8qhuhIUnmvMbv4X6sNUll064tI7cSloC8jBlGcjovb+leieIN48I6oJMFxZSbsdM7DmtIOdnzHTRlV5Gqi1XU82/wCFsaz/AM+Vj/3y/wD8VR/wtjWv+fOx/wC+X/8Aiqyfh/BDc+MLWK4ijljKSZSRQwPynsa9m/sTSP8AoF2X/gOn+FZ0+eavc5qCr1Y8ymeYx/FbWXlRTZ2I3MB91/8A4qvSPEuqTaN4dutQgVHlhVSofODlgOcfWphoukA5GmWQPtAn+FZfjz/kSdS/3F/9DWtUpRi23c6oxqU4ScpXMbwV441DxJrEtnd29tHGkBkBiDA5DKO5PrXfV438Kf8AkaLn/r0b/wBDSvZB0ooyco3YYScp07yd2Fec+LPH2paB4gm0+2trWSJFVg0gbPIz2Ir0avDviT/yOtz/ANc4/wD0GitJxjdCxlSUKd4s0P8AhbGtf8+dj/3y/wD8VR/wtjWv+fOx/wC+X/8Aiq7zw3o+ly+GdLkk060d2tYyzNApJO0ck4rU/sTSP+gXZf8AgOn+FSoTavzGao12r85znh/xdfat4S1XVpoYEmtBIURAdp2oGGcnPU1yX/C2Na/58rH/AL5f/wCKr1iGxs4YJIIbSCOF8740jAVsjByB14qD+wtIx/yC7L/wHT/CqcJ2VmaypVmklM8u/wCFsa1/z52P/fL/APxVH/C2NZ/587H/AL5f/wCKrl9WjRPFt9EqKsa30ihAMADeeMV7z/YWkf8AQLsv/AdP8KyhzyvqclH29Vtc+xz154rvbfwFBrywwG5kCkoQdnLY9c/rVbwX4y1DxNd3cNxDbReVEGQxhupOOck1Y+IsMUHgeaKGNI41kjCoigAfN2ArlvhJ/wAhXUP+uC/+hVbk1NRubyqTVeML6WH/APCz9XttT+y31laIsc3lzbFbcADhsfN1616sjB0VlIIIyCO9eK/EvSvsHic3SLiK8TzB6bhw39D+NejeA9V/tXwnaMzZlgHkSfVen6YopyfM4yDD1Z+0lTmzU1/VBo2h3eoEAmGMlQehY8KPzIrivCvjvWfEWvRWLWtokO1nldFbKqB/veuB+NHxY1PytPtNMRvmmcyyD/ZXgfmT+lL8KNK8nTrvVJF+ad/KjJ/ur1/Mn/x2hybqcqHOpOWIVOL0W53Wp30emaZcXsp/dwRlzz1wOn415WnxY1fzF32Vnsz820NnHt81bnxU1fyNMt9KjbD3D75AP7i9PzP8q85l0O4h8NW+tMD5M07RAY6YHB/Ehh+FTVqS5rRMsVXqKfLTe259C21xHdW0U8Tbo5UDq3qCMipa4f4Y6x9v8PNYyNmaybaM9Sh5X+o/Cu4reL5lc7qU1OCkuoUUUVRoZuv7v+Ed1PZnd9klxj12GvFvAZUeNdN3dN7fnsbFe7yxLNC8TjKupVh6g18/XVvd+E/FO0qfNs5g6E9HUHIP0IrnraNM8/GXjOE+iPoXtTSQKwdL8ZaHqdosy6hBAxHzRTyBGU+nPX6iuF+IPjKC/EOnaTcl1jk8ySeNsAkdAp79c5+laSqJK501MRCEOe9z1ntXzpc4HieYy9Ptp35/3+a9W+G82r3ejTXWpXc08TuFtxKcnA6nPU5PH4V5/wCPtGk0nxRcSbD5F2xmjbHBJ+8PwP8AMVlVblFSOTFtzpxqJHuoHApa4vwj450/U9OhgvrqO3vo1COJW2iTH8QJ459K09a8Y6Po9o8rXkM8uPkhicMzHt06D3NbKcWr3O1VoOHNfQ8k8eFT421Mr03r+exc/rXo+u7v+FT/AD/e+xQZz6/JXllnbXfirxKE5M93MXkYDhATkn6AV7D44jWHwJfxIMIkaKB6AMtYU9eaRwUPeVSfR3OD+FP/ACNFz/16N/6Glex14p8NL20sPEc8t5dQ28ZtWUPNIEBO5eMn6V6t/wAJJoX/AEGtO/8AApP8aug1yG+CklR1Zq14n8Tv+Rwf/rgn9a9cttb0q8nEFrqVnPMc4SKdWY/gDXkfxO/5HB/+uCf1or/AGOadHTuVLHwV4kv7GG6tYQYJVDIfPUcH2zVj/hX/AIs/54D/AMCV/wAa9C8La7o9v4W02GfVbGKVIFDI9wgKn0IJ4rY/4SPQv+g1p3/gUn+NJUoW3M4YSi4p3/FFXwdp13pXhi1s75dtzGX3Ddu6uSOfoRW/VSz1Kw1Df9ivbe52Y3+TKr7c9M4PFW63VktDvgkopI+ePE3/ACN+qf8AX5J/6Ea+hl+6PpXzz4m/5G/VP+vyT/0I19DL90fSsKPxSOHBfHP1OM+JWr/2d4Za1jbE163lDHXYOWP8h+Ncp8MLe0hv7vUry5giMa+VEJHCnJ5J59sD8azviNq/9p+KJII2zDZjyV9N38R/Pj8KtQfCzXJ7eOX7TZR70DbHd8rkZwfl61LblUulexlOcp4jmgr8pX+I9rap4iF7aTQyx3aBm8tw2HHB6e2D+dejeAtY/tfwvbl3zPbfuJPw6H8Rj9a871D4aazp2nz3jz2ciQoZGWNmLEDk4ytS/DLWPsPiBrGRsRXq4Hs68j+o/EURbjPVWuFKcqeIvNW5j2ekIB6ilrF8VPfxeGr2XTJWju403qygE4BBI59s10t2Vz1JPlTZxniT4YtPdSXeiyxoHO420hwAf9k/0P51xN54V8QaS3mTadcpt58yL5wPfK5xXQeEfHd3b60Rrd/LLazLs3uciNs8HHp2r1H+3dI8nzv7Ts/Lxnd564/nXMoQnqtDzY0aFdc8XZnkHh/4gatpNzGl3PJeWecOkpy6j1Vjz+B4r1fXZo7nwfqU8Tbo5LGR0YdwUJBrxnxnqFhqfie6udOVfIOAXAwHYDlsf56V6qIJbb4XvDMCJE0tgwPUfuzxTpyesR4acvfg3dI8Z0rTbzVtQS0sF3XDglRu29Bk810X/Cv/ABZ/zwH/AIEr/jVbwDdW9n4utZ7qeKCJVfLyuFUfKe5r2P8A4SPQv+g1p3/gUn+NTShGSu2ZYbD06kLyZ5x4c8F+I7DxFY3d1CFgilDOfPU8fTNdv48/5EnUv9xf/Q1rQ/4STQv+g1p3/gSn+NZ3jtlfwPqLKQylEII6Eb1rblUYNI7FThTpSUXff8jgfhT/AMjRc/8AXo3/AKGleyDpXinwzvbSw8Rzy3lzDbxm1ZQ80gQE7l4ye/Ferf8ACSaF/wBBrTv/AAKT/GpoNchOCklS1Zq14d8Sv+R1uf8ArnH/AOg17Dba3pV5MILbU7OeVuiRTqzH8Aa8e+JP/I6XP/XOP/0Giu7xFjmnS07kdn4I8S3llDc28IMMqB0PnqMqRkcZqb/hX/iz/ngP/Alf8a9H8Oa/o0HhrTIptWsY5EtY1ZHuEBUhRkEE8GtP/hI9C/6DWnf+BSf40lShbciOEotJ3/FEHhPT7rTPDVnZ3o23EYbeN27qxI5+hFbfaqtnqNjqAc2V5b3ITAYwyB9ufXBq12rdbaHfBJRSR886x/yON/8A9hCT/wBGGvoftXzxrH/I43//AGEJP/Rhr6H7VhQ3kcOB+Kfr/mch8Sv+RLuP+usf/oQrk/hJ/wAhbUP+uC/+hV1nxK/5Eu4/66x/+hCuT+En/IW1D/rgv/oVEv4qCp/vcf67nT/EvSvt/hg3SLmWzcSD12nhv6H8K5f4U6p5GqXWmO3y3CeZH/vL1/MH/wAdr1a6t47q1lt5V3RyoUceoIwa+fA934X8SsYzi4spmUE9DjI/Ij+dKr7slMWJ/dVY1TR8b6g2s+MrlYsusbi2iA77Tg4+rE/nXs+i6amkaLaWK4/cxBWI7t1J/E5NeO/D7TDqvi2GWQF47bNw5Pcj7v6nP4GvUfGmrjRvC91OrbZpB5MXrubjI+gyfwp0us2GF2nXl1PI/FuqNr/i24kjYGPeIIMnjaDgH6E5P416bqVlpE3gltEhv7QmO3CxHzl5kXkHr3P868r8O+Gb7xNcTQ2TRJ5KBneUkLycAcA89fyro/8AhU+uf8/mn/8Afb//ABNZw5tXa9zCjKo+aahfmMrwFrH9keKbfe2ILn9xJ+P3T+eP1r3cdK+dtf0C98N6itpdsjSFBIjxElSMnpkD0r2/wtq/9t+HbS8LZkKbJf8AfHB/x/GtKDteLOjAyavSlujaoooroPQCsHxH4U0/xLbhbkGOdB+7nT7y+3uPat6ik0mrMmUVJWkjyC4+E2rLIRbX1nJH2MhZD+QB/nWjpHwo8udZdXvUkRTkwwZw31Y84+gr06is1Rgc6wdFO9iOCCK2gjhhjWOONQqqowAB2qhrWiWOvWJtL6Lcmcqw4ZD6g1p0VpZNWOlxTVnseR3/AMJ9RjkJsL63mj7CbKMPyBFQ2vwp1mSQfabq0hj7lWZz+WB/OvYqKy9hA5XgqN72MDw34T0/w1ARbgyXDj95O4+ZvYeg9qs+I9Kk1rQLrT4pFjeZQAzdBhgf6VrUVqopKx0KnFR5EtDyP/hUuo/9BK1/75aj/hUupf8AQStf++Wr1yis/YwOf6lR7Hnnhb4e3ug69DqE17BKkasCqA5OQR3qTxb4BvPEWtm/hvIIkMaptcHPH0rv6Kfs425S/q1Pk5LaHkf/AAqXUf8AoJWv/fLUf8Kl1L/oJWv/AHy1euUUvYw7EfUqPY5DwT4RufC5vTcXMU32jZt2AjG3d6/WuvoorSMVFWR0QgoR5Y7HmOq/DK/1DW7u+S/tlSedpQrK2QCc4r0mYSm3cQlRLtOwt0zjjPtUtFKMFHYmFGEG3HqeX2HwuvI9Xgu76/gmjWYSyqFOX5yRz616eBS4oojBR2ClRhTvy9RrosiFWUFSMEHvXl3/AAq7ULfUvtVjqUEYjm8yHcrZXByuf0r1OiiUFLcKlGFS3N0Gpu2LuxuxzjpmlIBGCMiloqjU841/4XR3dy9zpFwluXOTBIDsB9iOQPbBrnv+FWeIN2PMsfr5p/8Aia9ooxWTowZyywdKTvY878PfDCKxuo7vVbhLl4yGWGMHZn3J6/TArt9Vs2v9HvLJGCNPA8QY9ASpGau0VUYRirI1hRhCPLFHkf8AwqXUf+gla/8AfLUf8Kl1H/oJWv8A3y1euUVPsYGP1Gj2PI/+FS6j/wBBK1/75avQda0aXVPCsmkxyokjxIgdgcDBH+FbdFVGnGN7GkMPTgmorc8j/wCFS6j/ANBK1/75aj/hUuo/9BK1/wC+Wr1yip9jAz+pUex554W+H15oOvQ6hNewSxxqwKoCCcgjvS+Kvh9ea/r0uoQ3sESOqqFcHPAxXoVFP2Ubcpf1anycltDyP/hUuo/9BK1/75aj/hUupf8AQStf++Wr1yil7GHYj6jR7HJeCfClz4XjvFuLiKbzypHlgjGM+v1rre1FFaRSirI6IQUI8sdjzG++GV/da7c3639uqS3LTBSrZALFsV6aOgpaKUYKOwqdKFO/L1MPxXosviDQZdPhlSJ3dWDODjg57VjeC/Bl14Yvbmee6hmWaMIAgIxznvXa0UOCcuYToxc1N7oK4DxZ8PZte1ttQtLqGDzEUSK6nlhxnj2x+Vd/RRKKkrMdSnGpHlkcr4L8JN4XtrkTTJNPO4JdAQAoHA59yah8aeFb/wATm1jgu4YbeHcxVwSWY9+Pb+ZrsKKXIuXl6C9jDk9n0Oa8G+Fz4Y06aGWVJZ5pN7ugIGAMAfz/ADrpaKKpJJWRcIKEVFbHKeNPCLeKILbyZo4biBj87gkFT1HHuB+tJ4K8M3/hmK6t7i7hnglYOioCCrdD19Rj8q6yilyLm5upHsYc/tOoUUUVRqf/2Q=="/>
          <p:cNvSpPr>
            <a:spLocks noChangeAspect="1" noChangeArrowheads="1"/>
          </p:cNvSpPr>
          <p:nvPr/>
        </p:nvSpPr>
        <p:spPr bwMode="auto">
          <a:xfrm>
            <a:off x="1524000" y="1744495"/>
            <a:ext cx="1857538" cy="185754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7" name="AutoShape 6" descr="data:image/jpeg;base64,/9j/4AAQSkZJRgABAQEAZABkAAD/2wBDAAgGBgcGBQgHBwcJCQgKDBQNDAsLDBkSEw8UHRofHh0aHBwgJC4nICIsIxwcKDcpLDAxNDQ0Hyc5PTgyPC4zNDL/2wBDAQkJCQwLDBgNDRgyIRwhMjIyMjIyMjIyMjIyMjIyMjIyMjIyMjIyMjIyMjIyMjIyMjIyMjIyMjIyMjIyMjIyMjL/wAARCAGMAbM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iiigAooooAKKKKACiiigAooooAKKKKACiiigAooooAKKKKACiiigAooooAKKKKACignFc7rXjTRNDZo7i58ycf8sYRub8ew/E0m0tyZTjFXk7HRUV5fdfFz5iLTScr2aWb+gH9arp8W70N+80uBl9FlIP8AI1n7aHc53jKN7XPWKK4LTfippNywS+t57Nj/ABf6xB+I5/Su0tL621C3We0njmhbo8bZFXGcZbG0KsKnwss0UUVRoFFFFABRRRQAUUUUAFFFFABRRRQAUUUUAFFFFABRRRQAUUUUAFFFFABRRRQAUUUUAFFFFABRRRQAUUUUAFFFFABRRRQAUUUUAFFFFABRRRQAUUUUAFFFFABRRRQAU13VELMQqgZJJ4FOrzf4neJGtYE0W1kIkmXfcMDyE7L+Pf2+tTOXKrmdWoqcHJmV4x+IU17LJp+jSmK1HyvcKcNJ/unsP1NefZycnrRRXBKTk7s8GrVlUleQUUUVJmFaWja7qGg3YuLGcof4ozyjj0I71m0U07bDjJxd0fQHhfxPaeJbDzYf3dxHgTQk8of6j3rer5z0HWrjQNXhvrcn5TiRM8OncGvoSzu4b6zhuoH3RSoHQ+oIrtpVOda7nt4XEe1jZ7osUUUVqdQUUUUAFFFFABRRRQAUUUUAFFFFABRRRQAUUUUAFFFFABRRRQAUUUUAFFFFABRRRQAUUUUAFFFFABRRRQAUUUUAFFFFABRRRQAUUUUAFFFFABRRRQAUUUUAIWAGT0r5z17UW1bXr2+Y5EspK+yjhR+QFfQWpOY9Lu3X7ywuR/3ya+bK5sQ9keZmEnaMQooq/HomqS6Y2pJYzNZrnMwXjA6n6e9cyVzzVFvYoUUUUhBRVqw0681S5+z2NvJPLjO1B29faorq1nsrmS2uoXhmjOGRxginZ7j5Xa/Qir2P4W6k114dls3bLWkuF/3W5H67q8cr0j4RORe6qn8JjjJ+oJ/xrSi7TOnByarI9WoooruPcCiiigAooooAKKKKACiiigAooooAKKKKACiiigAooooAKKKKACiiigAooooAKKKKACiiigAooooAKKKKACiiigAooooAKKKKACiiigAooooAKKKKACiiigCKeITQSRN911Kn6EV81XED21zLBIMPE5Rh6EHBr6arxT4kaI2m+ImvY0xb3vzgjs/8Q/r+Nc+IjdXPPzCneCkuhxldxZ/EI2nhL+yPsAadYTAsu75cEYyR64P41w9Fc0ZOOx5lOrKnfl6hRRRUkHReD/E//CMajNO9t58UybGAbDDByCKp+JNbPiHW5dQMIhVgFVM5IA9T61k0VXM7cpp7WXJyX0CvU/hHaMttqV4R8rukSn6Ak/8AoQry1EaR1RFLMxwABkk19BeFNG/sLw9a2TY83bvlI/vnk/l0/CtaEbyudOAg3U5uxt0UUV2HshRRRQAUUUUAFFFFABRRRQAUUUUAFFFFABRRRQAUUUUAFFFFABRRRQAUUUUAFFFFABRRRQAUUUUAFFFFABRRRQAUUUUAFFFFABRRRQAUUUUAFFFFABRRTWYKMngUAKTgZNcZrOq+HfFFxL4ae5BnIzHMBlVkHQKe5/nyK5jxx48e8eXS9IlK2wys06nmT2U/3ffv9OvnqsyMGQlWU5BBwQa5qlZXsjzcRjEnyRV11L2saPeaHqD2d7GVdfusPuuPUHuKl0u6s2gl0/UFCQSsGS4VMtC44z6lT0I/Ec11OneLdN12wTSvFkW/bxFeqPmU+pxyD79D3FVtS+HN8ifatFuItTs25Qo4DY/PB/A/hWXL1jqcvsteelqu3U5u+0S+sFEjxebbtylxD88bj2YcfgeapQwTXEgjhieRz0VFJJ/AVpKuvaFI21b+xY9cB0B/xp7eIPEF0DF/aN62eqo5GfyqLIy5Y9U0TwWMWgYvNVVGvF5gsDyd3ZpB/CB129T9KwXdpJGkbG5iWOBit3T/AAdr+qyAxafMiscmScbF+vPJ/DNdPFo/hzwSBc6xcJqOqLylrHyFP0/q35VSi35ItUpTW3LHzIfCehW+hWf/AAlGvgxRRjNrCw+Zm7Nj19Pzr1DS9WstZslurGdZYj1x1U+hHY14R4h8SX3iO9866YJEnEUCn5UH9T71FoevX3h+/W6s5MdpIz92QehH9a0hVUHZbHRSxUKT5Ir3e59F0VkeH/EFn4i01bq1bDDiSIn5o29D/jWvXUnfVHqxkpK6CiiimMKKKKACiiigAooooAKKKKACiiigAooooAKKKKACiiigAooooAKKKKACiiigAooooAKKKKACiiigAooooAKKKKACiiigAooooAKKKKACiiigArzP4j+LzEH0Owkw5H+kyKeg/uD69/y9a6vxf4iXw7oklwpBuZPkgU929foOteCSyPNK8srl5HYszE8knqa561S3uo8/G4jlXs47sbRRRXIeSFXdP1fUdKk32F5Nbk9QjcH6joapUU07DTa1R2Vt8TvEMCgSNa3HvLFg/wDjpFTv8VdcZcLbWCn1Ebf/ABVcNRVe0l3Nliav8x0OoeN/EOpKUl1F44z/AAwAR/qOf1rnySxJJyT1JpKKltvcylOUvidwooopEmr4d1668O6ql5bklOksWeJF9P8AA177puo2+q2EN7aPvhlXIPp6g+4r5truPhz4mOl6n/Zly+LS6bCEnhJO34Hp+Vb0anK7PY7sHiOSXJLZns1FA6UV2HsBRRRQAUUUUAFFFFABRRRQAUUUUAFFFFABRRRQAUUUUAFFFFABRRRQAUUUUAFFFFABRRRQAUUUUAFFFFABRRRQAUUUUAFFFFABRRRQAU1mCqSeAOpp1cL8SfEX9maT/Ztu+Lq8BDYPKx9z+PT86mUlFXZFSoqcXJnn3jXxCfEGvPJG2bSDMcA7Ed2/E/piucoorz27u7Pnpzc5OTCiul8GeGD4l1KRJSyWkKEyOPUj5R/X8KwLu2lsrye1mGJYXKMPcHFPldrjdOSipPZkNFFFSQFFFFABRRRQAUUV1Oh+EJtZ8L6jqUYbzoWAgQf8tNoy4/IjHuKpRb2KhCU3aJy1GSDkdR0oopEnu3gbxD/b+hIZXzd2+I5gepPZvxH65rqK+f8Awhr7eHteiuGJ+zSfu51HdT3+o6//AK69+jdZI1dGDKwBBB4IrtpT5onuYSt7SGu6HUUUVqdQUUUUAFFFFABRRRQAUUUUAFFFFABRRRQAUUUUAFFFFABRRRQAUUUUAFFFFABRRRQAUUUUAFFFFABRRRQAUUVHLJ5UTybWbaCcKOT9KAJKKz9L1mw1q1FxYXKTJ3APK+xHUVoUJ3EmmroKKKKBle9u4bCzlu7h9kMKl3b2FfPWu6vNrusXF/NkGRvkX+6o6D8q7r4oeIi8i6FbP8q4kuSPXqq/1/KvNK4687vlR5GOrc0uRbIKdFG80qRRqXkdgqqOpJ4AptehfDHw59rvW1m4TMNudsAP8T9z+A/U+1ZQjzOxyUabqTUUd/4U0JPD2hQ2mAZm+edh/E56/l0/CvNvihpH2LxAl/GuIrxMtgcb14P6Y/WvZq5bx/pH9reFrjYuZrb9/H68dR+Wf0rsqQThZHsYiinR5V0PCqKKK4TwwoqW2t5Lu6htoV3SyuEQepJwK1tb8J6r4ft4p7+OMRyNsUo+7nGadm9SlCTTaWiMSiiikSKqNI6ogJZjgAdzX0R4e0pdG0GzsABujjG8+rHlj+ZNeQ/D3SP7U8UwyOuYbQee/wBR90fnz+Fe5jpXVQjpc9XL6douZ4h8QvDv9ja4bqBMWd4S646I/wDEv9fx9q5CvoXxNokev6HPYuAJCN0Tn+Fx0P8AT6E18/TwyW1xJBMhSWNijqeoI4IrOtDldzlxlH2c7rZkdeu/DPxJ9usG0i5fM9quYiTy0fp+H8iK8iq7pOpz6Pqlvf25/eQtnGeGHcH2IyKmnPllczw9b2U0+h9I0VT03UINU06C9tm3RTIGHt7H3HSrld6Z7yd1dBRRRQMKKKKACiiigAooooAKKKKACiiigAooooAKKKKACiiigAooooAKKKKACiiigAooooAKKKKACiiigApCM0tFAHg93JN4T8ezGJ3jSG63EKcboid2D6jaa73T/H8cOuTaPrEflyLMYo7iMfK4z8pI7ZGORxz2rm/itp/k63a3yrhbiLYx9WU/4EflWHqNhfav/Zl/Y2s1w89qqyGJCcSR/IScdOFU/jXHeUJNI8jnnRnKMej/AAPeI5EkGUYMOmQc1meI9ai0HRZ76TBZRiNM/fc9B/ntmvOmvb/Rddkv49asrOG4CSz20shlO8qC4MaZOd2eePrWN428V/8ACR3cEduWFpAvAIxvc9Wx6dh/9etZVrRfc6qmLUYPozmrm4lvLqW5ncvLKxd2PcmoqKK4zxm76st6Zp8+q6lb2NsuZZnCj29T9AOfwr6G0rTYNJ0yCxthiKFAo9/Un3Jya4f4YeHfs1m+tXKYlnGyAH+FO5/E/oPevRa7KMLK7PZwVHkhzvdhTWUMpBAIPBBp1IeK3O0+ePEuknRPEN5Y4IjV90fuh5X9Dj8Kya6v4g6zbax4kb7KqlLZPJ80f8tCCSfwBJArlo43lkWONGd2OFVRkk+grzppKTSPna0UqjUdjp/h5YfbvGFqSMpbhpm/AYH6kV6X8QtP+3eDrsgZe3xOv4df/HSaq+AvCT+H7Z7u8P8AptwoBQdI1649z6111zbpdWstvKMxyoUYeoIwa66cGoWfU9XD0GqDjLqfM9Fb/inwtdeGb7Y+ZLSQnyZgOD7H0NYBrjaadmeRKDg+WW57P8MtI+weHTeSLiW9bfz/AHBwv9T+NdvXPeDdZttZ8O2z26rG0CCGSIfwEDH5Y5FdDXfBJRVj36CiqaUdgryf4oeHfIuU1u2T93KQlwAOjdm/Hp+XrXrFVNRsYNT0+eyuEDRTIUYf1+tE48ysKvSVWDifNlOaN1VWZGCtypI4P0q5q2lXGkavcadOCZIn2ggfeHYj6jFes6nqun+DdA0jTr6x+1K8W10AU4IA3HB4PJrjjC976WPGpUObm5naxznww8R/Zrt9FuH/AHUxL25J+6/dfx6/Ue9etDpXm1mngTX5xLZh9OvIh525MxGMLzu7pxXoVtPFPCjwzJMhHDowIP5V1UrpWuerhbqHK2n2J6KKK1OoKKKKACiiigAooooAKKKKACiiigAooooAKKKKACiiigAooooAKKKKACiiigAooooAKKKKACiiigAooooA5jx1C3/CNTXkUEEs9riRPOiEgUZAYgHjOP5V4vd65ql+vl3N9M8fQRhtqf8AfIwP0r6IvLeO8tJraZQ0UqFHU9wRg14Lca9e2FxLb2draae0TlG8iEFwQcffbLfrXNXWtzzccrNO9kypa+H9Vu4/NjspFh/56y4jT/vpsCs51KOykglSRkHI/OrMk1/qtwPMkubuY9NxaRjTbyxurCVYry3kgkKhgki4OD7fhXM/I86SVrpFetnwvob+INdhsxkRD55mHZB1/HoPxrGqW3uZ7SdZ7aZ4pUOVdGwRQrX1FBpSTlsfS0MKQQpFEoSNFCqoHAA6Cn15t4K8f3WpX8Gk6mivLJkR3C/LkgZww/DqK9Jr0ISUldH0FKrGpHmiFcv46vtSs/Dkv9m28skkvyPJGMmJMcnHX29q6ijFOSurFTjzRaTsfMccbzSrHGjO7nCqoySfQV7H4I8Dposa6hqCK+oMPlXqIR7f7Xqf8no4/Dmkw6sdUisokuyCN6jHXvjpn361rCsadHld2ceHwapy5pasKKKYrq5YKQSpwcdjW9zuK2paba6tYyWd5EskMgwQe3uPQ14b4q8KXXhq9w2ZbOQnyZ8dfY+hr36qmoada6pZSWl5CssEgwyn+Y9D71nUpqa8zmxGHjWXmeMfD691Kz8Rotlby3EMuEuUQcBezE9Bj39x3r3EdBVTTtMs9KtVtrK3jhiH8KDr7n1NXKKcHFWZWHoulDlbuFFFFaG5y/iPwnFrWr6XqChRJbTL5wP8cYOcfn/M1538TNQ+1+Kzbq2UtIljx/tH5j/MflXtErrHGzsQFUEknsK+b9UvW1HVbu9bOZ5Wk57AnOK5q9kvU87HWjGy6mhp/wDonhvVLvo05js4z9Tvf9FA/Gn+F7iayubzUI5XjW0tXk4YgFiNiA+vzMD+FM1X/RdE0ix6M0bXcg93OF/8dVfzpE/0TwjI3R7+6Cj3SIZP/jzj8qw2focS0kvJf1+Z0Phjxx4gk1a1sp7pLiBm/eGZASqAZY5GD0B610Gm/FW0uZ0hu9OnjZ22q0TB85PHBx/WvPtG/wBG03Vr/ukAt4/96Q4P/joejwskf9vRXU4zDZq11Jj0Qbh+ZwPxq41JK2prTxFWPKr7ns8XjHQZLya0OpQxzxOY2WX5BkHBwTwa2opUlQPGyup6MpyDXgD6dpt9I0lprSLI5LFL6IxHJ6/MNy/mRU1rpXifTXWTTRdEMcCSxl8xG+pQkfnWirS6o6Y4yfWN15HvtFcz4Wt/Esdvv169ikyPlhCAuv1YYH8/rXTV0J3VzuhLmV7WCiiimUFFFFABRRRQAUUUUAFFFFABRRRQAUUUUAFFFFABRRRQAUUUUAFFFFABRRRQAUUUUAFeN+NTYaJ4nuAujxTzTgTiW4kZkO7OcIMDqD1Jr1jU9Qh0rTp764bEUKFm9/QD3J4rg/H8WlXmnaXr1zFcyxyIEVYGVdwYbhuYg4HB6DvWVXWOhy4tXhpujz6XxJqskZijufssJ/5Z2qCFf/HcZ/Gq9ppeo6o5NraXFwc8sqEgfU9Ku/29Dbf8g3SLK2I6SSqZ3Hvl8j8hVO91nUtQGLq+nlTshc7R9F6CuN26s8htP4m2XP8AhH1t+dS1SxtMdUWTzpP++Uz+pFPh/wCEXgkEcv8AaV0CCGlAWMLx1Cck8+pFYsUMk8gjhjeRz0VFJJ/AV0On+AvEWoYIsDAh/iuDsx+HX9KaTeyKgm37kb/iQ2+r6TpNzHcabp001xEwdJrybgMO+xMfqTVqX4heJZLpJvtwQKciNI1CfQ8ZP50k3hyy07UX0+7lvr29jwGt7CDgEgH77fXstd/4T8KaU1gLm78P/Z7jeQEu280leMHB4H5CtIxm3ZOxvSp1pPlTt/XkS+E/HcevkW1zZyxXXQtEjNGfx/h/H867MdKZFDHDGI4o1RB0VRgCn11RTS1Z6tNSUbSd2FFFFUWQXU621tJM3RBmuc0O/Yai6Stnz+cn+9VrxJdYSO1U8sd7fTtXOozI6upwynIPvXj4vFONdJfZO6hRTpu/U9CHSiq1lcrd2kcy/wAQ5Hoe9Wa9eMlJXRxNWdmFFFFMQUUVFPPHbQSTynEcal2PoAMmgDC8c6h/Z3hG/kBw8ieSv1bj+WTXhFrbvd3cNtHy8zrGv1JwK9B+I3iO21bSNKSxkZoJ2eckqVPy/KOD77vyrkvDI8nUZb89LG3e4Gem4DCf+PMtcdV807Hj4uSqVklsv+HIvEVwlzr92YjmGJhDF/uINq/oKoy3U01vBBI+YoARGuANuTk/rUJ5NFYt6nHKTbb7l034GiLpyRkE3BnkfP3vlAUY9vm/OtTRpINP0HULy5tjcLdSJZrGHKEj77YI/wB1Pzrnq9J+GN7YXJOnXVvE11bs09s7DPXAbHvwOfT6VcFzSsbUFzzSbIdK+HUOswpdf6dpsTEExXCq7Mv+yRgj8V/OvRtF8P6doNv5VhbqhI+eQ8u/1Nag6UtdkKcY7HsU6EKeqWoUUUVZsFFFFABRRRQAUUUUAFFFFABRRRQAUUUUAFFFFABRRRQAUUUUAFFFFABRRRQAUUUUAFFFYninXU8P6HNeEgy/chU/xOen5dfwpN2V2TKSim2cB8T/ABF9pu00W3f91Ad85B6v2H4fzPtV7R7eTxT8LH0+LD3ds+xMnHKsGH/jpxXmEssk80k0rl5JGLMzdST1NaekeJdV0K3ng064ESzkFjsDEEemelcSqXk2+p40cQnUcp7PQ6uy+FV2VEmpajBbIOSIxvI+pOAP1rp9H8AeGFjEyZ1HBxveXcuR14XA/OvMbQ6v4r1eCylvLid5nwTI5ZUHc46AAc17zp1hBplhBZ2y7YYUCqP6n3ralGL2R1YWFKd3GGi7jrSws7CPy7S2hgT0iQKP0qzRRXQegklsIEUEkKAT1IHWloooGFFFFABTWYKCScAdTTqytdu/s+nsin55flH071nVmoQcn0KhFykoo5m/uTeXss3Yn5fp2qvRRXzMpOTcmezFJKyN7w3d7ZHtWPDfMv1710o6VwEEzW9wkyfeQ5ruoJVnhSVDlXAIr2curc0OR7o87FQtLmXUlooor0TlCsDxkt5J4WvobCCSaeVBGEjGTgnDfpmt+q97cpZWM91J9yGNpG+gGaT1RM1eLTPAfExEeqrYqRtsYUtuP7yj5v8Ax4tU+o3U+n+HNP0qOQolzGbq5UD725vkB+gRT+NZkMF1rWrbI0aS4uZSTtGeSck/SvcrrwboV/FCt1YRu0Uaxq4JVsKMAEgjPArjhFzu0eRSoyrczjoeJaRoWpa7ceTYWzSEfefoqfU9qqXdrNZXc1rcIUmhco6nsRX0hZ2VtYWyW9rBHDCgwERcAV5t8UfDuGTXbZODiO5AH4K39Pyqp0eWN0XWwXJT5k7s8yqzp1/PpeowXts22aFwy+/qD7EcVWorC556dndH0fo+qQazpdvfW5/dypnHdT3B+hq/XkHwx8Qmy1J9IuHxBdHdFk/dk9PxH6gV6+Old9OfNG59Bh6qqwUgoooqzYKKKKACiiigAooooAKKKKACiiigAooooAKKKKACiiigAooooAKKKKACiiigAooooADxXh3xB19tY197aN82tmTGgzwzfxN+fH4V6R468Rf2DoTiF8XlzmOH1X1b8B+pFeFZyck5rmrz+yjzcfW09mvmFFFbXhXQn8Q67DaAEQD552H8KDr+J6fjXMld2PNjFykorqeifDHw+LPS21edf390MR5/hjz/AFPP0Ar0CmRRRwQpFEipGihVUDgAdBT69CEeVWPoKVNU4KKCiiiqNAooooAKKKKACuP126+0aiyA/LF8o+veunvrkWlnLMf4Rx7ntXDMxdizHJJySa8vMqtoqmup2YSF25CUUYJGccCivIPQuFdL4cu98L2zHlPmX6H/AD+tc1VrT7o2d9HLk7c4b6Vvhavsqql0Mq8OeDR3NFIpBUEdCKWvpDyArP1rTf7Y0qew85oVnAV3UZO3PIH1HH41oUUCaTVmZWjeH9N0G38qwtlQkfNIeXf6mtWiikklogUVFWQVXvLOG+s5rW4QPFKpR1PcGrFFMGrnzjruky6HrVzp8pyYm+Vv7ynkH8qz69g+Jfhz+0NMGq26ZubQHzABy0ff8uv0zXj9cFSHLKx4OJo+ynboOjkeKRZI2KuhDKwPII6Gvf8Awnro8QaDBdnAmX93Mo7OOv58H8a+fq634f8AiL+xNcFvO+LO7IR8nhW/hb+h+vtVUZ8sjTB1vZzs9me40UDpRXae2FFFFABRRRQAUUUUAFFFFABRRRQAUUUUAFFFFABRRRQAUUUUAFFFFABRRRQAUySRIo2kdgqKCWYnAAFPrgfibr5sdKTSoHxPd/6zHURjr+Z4+gNTKSirszq1FTg5M888W6+/iHXpboE/Z0/dwKeyDv8AU9awqKK89tt3Z8/OTnJyYV7n4D8O/wBhaErTJi8ucSS56qOy/gP1Jrz34eeHf7Y1sXk6ZtLMhzno7/wj+p+g9a9sAArpoQ+0z0sBR/5eP5C0U0sB1OKoXOuaTZ5+06laREdnmUH8s10XSPRbS3LN7dxWNnNdTttihQu59ABmvM9I+KsovZF1W3BtnclJIh80YJ4BHfH5/Wj4heMbPUNNTTNLuhMsj7p3TOAB0X3yefwrzq2t3u7uG2iHzyusaj3JwK5qlV81onm4nFSVRRpvY+krS6hvbSK5t33wyoHRsYyD0PNT1DaWyWlpDbxjCRIqKPYDAqaupHpLbUKKKKBmB4mmKxQQg8MSx/D/APXXOxIZZUjHVmCj8a3fEyHzLd+2GH8qw4pDFMkg6owYfhXz+Md8Q+bbQ9TDr90rHcQWkMFsIERdmMEY6/WuO1K2W01CWFPug5HtkZxXUf2xZfZvO85en3M/Nn0xXJXU7XVzJM3VznHpXRj50+SMY7mOFjPmbZFRRRXlncdlosxm0uIseVG38ulaNZPh9CulqT/ExNa1fTYdt0ot9jxqtlN2CiiitiDi/Fnj638PzvY28LXF+oBIbIRMjIye/UcD8xR4B8WTeIba5hvnU3kLb/lGMoemB7Hj8q5b4r2Hk6xZ36jCzxFG/wB5T/gw/KuT8N6y+g67bXy58tW2yqP4kPUf1+oFcrqSjU12PMniZwxFpbH0TRWBa+NPDl1gR6tbqT2lJj/9CxWvBe210N1vcRTD1jcMP0rpUk9j0VOMtmSyIsiFGAKsMEHuK8D8Y+Hz4e16WBFP2WX95Af9k9vw6flXvwOa5rxt4dHiDQpEiUG7gzJAe5PdfxH64rOrDmic+Ko+0hpujweilIIJBGCOCKSuE8M9v8AeI/7b0QQzvuvLQCOTJ5Zf4W/z3FdeOlfPfhXXH8P6/BeZPkk7JlHdD1/Lr+FfQUbrJGroQysAQR0Iruoz5o2Pbwdb2kLPdDqKKK1OsKKKKACiiigAooooAKKKKACiiigAooooAKKKKACiiigAooooAKKKKAGswUEk4A6189eJ9XOueIbu9yTGX2xeyDgf4/jXsnjjUv7M8JX0qnEki+Sn1bj+WT+FeCVy4iWyPMzCptBBRRRXMeYdRpXjrUtE0pNP0+3tIkUlmkZCzsx6k84/Sobnx14lus79UkQekSqn6gZrnaKvnla1zT21S1uYs3OpX15n7Ve3E+f+esrN/M1WooqSG29wrqPh9p/2/wAYWpIyluGnb8On6kVy9eu/DPw7c6bbXGpXkflvcqqxI33gnXJ+vH5VpSjeSN8LTc6q8j0Giiiu494KKKKAM7WLM3liyoP3i/Mvv7VxvfHevQ6w9V0P7QxntsLKeWXs3/1683HYV1P3kNzrw1ZR92RzFFSTQTW77ZY2Q/7QxUdeM007M9BNPUKkgge5nSGMZZjgVJbWFzdsBDExH948AfjXU6ZpUdgm4kPMw5b09hXVh8LOrLayMa1eMF5l22gW3t44V6IoFS0UV9AkkrI8pu+oUUUUwOL+Jun/AGvwo06jL2sqycdcH5T/ADz+FeK19JapZLqWmXVk5ws8TRk+mRjNfPer6ReaJqD2V7FskXkEdHHYg9xXJXjrc8nH03zKaKNKrMjBlJDDoQaSiuc8807bxJrdnjyNVvEA6L5xI/I8VsW3xH8S2+N93HOPSWFf6YNcpRVKclszSNapHZstalfNqWoTXjQxQvM29kiBC7j1IBJ6nmqtFFIzbu7sK9r+G+sHU/Da20j5msj5Rz1KdVP5cfhXildn8MtSNl4pFqzfu7uMpj/aHzA/oR+NaUZWmdWDqclVdme1jpRQOlFdx7gUUUUAFFFFABRRRQAUUUUAFFFFABRRRQAUUUUAFFFFABRRSHgUALRWPqXijRdJYpe6jDHIOqA7mH/ARk1hv8UPDqNhWunHqsXH6kVLnFbszlWpxdmzK+Ld2UsdNsweJJWlI/3QB/7Ma8qr1LWtU8G+MZITd6nc2ksSlYyU2gZ9cgj9awr/AOHN4Lc3WjXsGp2/UeWwDfhyQfz/AArlqRcpcy1PLxNOVWbnDVeRxVFPlhlt5mimjaORDhkcEEH3FMrA4QooooAKKKKAPRfhz4TtL9P7ZvGSYRSbY4OoVh3b+gr0i+1vS9LUm9voIP8AZZxuP0HU18+Wup39jDLDa3k8EcuN6xyFd2PXFVmYsxZiSx6k963jVUVZI7qWMVKCjGOp9A2Hi7QNSbbbapAW6BXJQn6BsZraDBhkHI9a+Y60LDXtV0sj7FqFxCB/Arnb/wB8niqWI7o1hmH80T6Ooryfw38RtYudVs7C9SCdJ5VjMm3awycZ44/SvWK3hNTV0d1KtGqrxCiiirNRGRWGGUEehFRC1twciCIH12CpqKTinuh3YgAAwBS0UUxBRRXJeOfE954asraSziheSdyuZQSFwPQEUpSUVdkzmoRcmdYTiqF9remaYpN7fQQezuAT9B1NeHah4z8QankTalMiH+CE+WPp8uM/jWGxLMWYkk9Se9c7xHZHnzzBfZR71Z+OfDl7KYo9TiVgcDzQYwfoWAFS6/oOn+KNM8qVlLAFobhCCUPqPUeor5/qxbaheWQYWt3PCGBDCOQqCPfFT7e6tJGax3MrVI3GXMIt7qWASJKI3Kb0+62DjI9qioorA89hRRRSAKKKKYBV7Rro2Ot2N0Djyp0Y/TPP6VqaF4L1jXlEsUIgtT/y3m+VT9O5/Dit0+HfBminbquuvdzjrHb9M+ny5I/MVcYS3N6dGektl5nrw6ClrhT8U9AQ7RFfMB3ES/1ar1n8RvDl2wVrt7dj086MgfmMiuxVIvqeysRSenMdZRUFtdQXcIltpkmibo8bBgfxFT1Zte4UUUUAFFFFABRRRQAUUUUAFFFFABRRRQAUUU1mCAljgDqTQBW1HUrXSrKS8vJRFBGMlj/Ieprx3xL8QdR1iR4LJ3s7LoAhw7j/AGj2+g/WqvjbxRJ4h1ZkiciwgYrCo6Me7n69vauYrjq1W3ZbHkYrFuTcIPQM55NFFTzWV1bRxyT200UcnKNJGVDfQnrWBwWZBVzTdWv9IuBPYXUkD99p4b6jofxqrG/lyK4VW2kHDDIP1Fa41XTbr5NQ0iFAf+W1kTG6++0kqfyFUvUuG907M6+21DSfiDbiy1OOOy1tVxDcIMCT2/8AsT+FcJqulXWjajLZXkeyVD26MOxHqDUt/pz6f5N5aXHn2khzDcoCpDDsR1Vh6flXauy+PvBzylR/bemDkgcyr/8AXx+Y96v499zoa9qmpfGvxPOKKKKyOQKKKKACiiimBJBBLczxwQRtJLIwVEUZJJrv0+E1+0KM2pW6yFQWQocKfTPetv4eeD/7NgXVr+P/AEyVf3SMP9Up7/7x/QfjXoFdNOirXkeph8FFx5qi3PLNJ+Geq6brdletd2bxQTpIwBYEgHPAxXqfaiitowUdjtpUY0laIh6VwHg3x0L64OlapJi6DFYZmPEozwD/ALX8/r178jivnrxHoV74f1d4blThmLwzL0cZ6j39RUVZONmjHFVJ0uWUdup9Cbh0706vE9P8Rajq0tpJHeumt2a7IN7fJdJ3Qjpv/wDQuO+K9T8N64df0wXTWs1tIrFHjkGPmHXB7iqhUUjSliI1NjZooorQ3CuU8beF7rxPbWkVtPDEYZGZjJnkEdsV1dFKUVJWZE4KcXGWx5RH8I7s/wCs1aFf92In+ormfFXhK78L3EYkk+0W0o+SdU2jPcEc4P8AOvfcVQ1fSrbWdNlsbtA0Ug691PYj3FYyoRa0OWpgabi1Hc+cKK09e0S68P6rJY3IzjmOQDiRexFZlcjVtGePKLi7MKKKKQgooooAK73QvDen6Hpa+IPEw+U829mRkue2R3Pt0HeqHgPQ4L++m1S/wNP09fMkLdGYcgH2GMn8PWs/X9ZvPFuvgxo7KW8u1gH8Izx+J6mtYpRXMzppxVOPtGrt7L9SbxD401PXmaIObWx6LbxHAI/2j3/l7VzdbkiaTozGKSNdUvV+/wDOVgjPoMYLn3yB9az7/UDfmP8A0W0twmcC3iCZz6nqeneold6tmdRuWs3dlOinRRSTyrFFG0kjnCogySfYVJdWdzYzGG7t5YJQM7JUKnH0NIytpcs6VrOoaLc+fp908LfxAHKt9R0Nev8AhDxzbeIVFrcBYNQUZKZ+WQeq/wCFeI1JBPLbTxzwSNHLGwZHU4II71cKjizooYmVJ+R9NDpRXO+DvES+I9FSdsC5i+SdR/e9R7Hr+fpXRV3Jpq6PcjJSSkgoooplBRRRQAUUUUAFFFFABRRRQAVyfxD1U6Z4UnWNsS3TCBSOwOd36A/nXWV5f8XZj/xKoM/KfNc/+Ogf1rOq7QbMMTNwpSaPMaKKK4DwB8L+VMkhUOFYNtPQ4PSu78YeOtP1/QI7G1tZVlZ1dzIBiPHpg8/4VwNFUpNJpdTSFWUIuK2YUUUVJmbXh1/tU0ujyHMN8pVAf4ZQMow/Hj6Mas+B9VbSfFdoxOIp2+zyj2bgfkcGqXhhN3ibTmzhYplmc+ip8xP5KazTMwuTMnysH3j2Oc1adrM2jJxUZdmbPjHTBpPiq+tkXbEz+bGB0Ctzj8OR+FYVd38UkVtbsbkDHm2gz+DH/GuEomrSYq8eWo0goooqDIK7/wCHng86hOusX8f+ixN+4jYf6xh3+g/U1z3hPQotc1QLdzxwWcWGmZ3Clv8AZHuf0r3CC+0q3gSGG7tI40UKqrIoAA6DrW9GCerO/B0FJ889i/gelLVP+1dP/wCf62/7+r/jR/aun/8AP9bf9/V/xrruj1eZdy5RVI6vpoODqFqP+2y/40n9saZ/0EbT/v8AL/jRdBzR7l08V4prXjT+29Vmt9QtgdJJKLGoHmRYP+sVv73t0I4969eOr6b/ANBC0/7/AC/4185zkG4lI5Bc/wA6wryslY4cdVcUlFlvVdMl0e+ELSBwyrLDIvG5Dypx1B9jXongfx8biRNL1mbMp+WC4bjd/st7+h7/AF68TbXMOuW0en6hKsd5GNtreP0I7RyH09D2+lZF3aXFjcvbXULwzIcMjDBFYRk4O6OKFR0pc8Nj6YHIorzLwJ4783y9I1eX95wsFw5+96Kx9fQ9/wCfo891BbRh7iaOJCcBpGCjP412xmpK6PYpVY1I80SaiqP9saZ/0EbT/v8AL/jR/bGmf9BG0/7/AC/407ovmj3L1FUf7Y0z/oI2n/f5f8acNV089L+1/wC/y/40XQcy7mV4s8MweJNLaE4S6jy0Ep/hb0Psa8Iu7Wexu5bW5jaOaJirqexr6M/tTT/+f62/7+r/AI1w/j7RNO1m1Oo2N1a/b4V5USr+9X069R2/KsK0FJXW5w4ygprnjueS0UUVyHkhRRSgFmAHfimB3+st/YHw003TY/ln1I+dMR1K8Mf5oPwrmdNc6doV7qScXErC0gYdUyMyMPfbgf8AAjXRfFNvL1nT7RfuQ2gKj6sR/wCyiuc/1vgwBeTb35L+wdBg/wDjhrSXxeh11dKrS6KxjUUUVkchr+GdYTQtet9QlhM0ceQyjrgjGR781oeNvE9v4mv7eS1t3jigQqGkxuYk55x24rmKKrmfLymiqyUPZ9AoooqTM7D4b6q2n+KUtixEN4pjYf7Q5U/nx+Ne3DpXzdo0zW+uWEynBS4jYfgwr6RHSuvDv3bHr5fK8HHsFFFFdB3hRRRQAUUUUAFFFFABRRRQAV5j8XLcmPS7kD5Q0kZ+p2kfyNenVzPjrSG1jwtcxRLunhxPGB3K9R+IJqKivFowxMOek4o8HooorzzwAooooAtafp15ql2trYwPPMwyFX09SewpL7T7vTLt7W9geGdOqN/nmtPwt4ifw1qpvBAJ0eMxum7acEg8H8KZ4n8QP4k1f7a0AhVYxGiA5IUEnk+uSau0eXzNeWHs7394zbW8ms/O8hgpmiaJjjnaeoHpnpUcMTXE8cKDLyMFX6k4pldT8P8ASG1TxVbyFcw2n79z7j7o/PH5GlFXdhU4uclE0PilKv8AwkFpbKf9TaKD9Sx/oBXDV1njyw1b/hI7y/vLKVLeR8RyAbk2AYXkcDpnHvXJ06nxMrEXdWTYUUUVBiFFFFABRRRQAUUUUAFFFFABW5aX8OrWyabq0u10G21vXOTF/sP6p/6D9KxU2CRTICUyNwU4JHtWlqWlxQwLf6fM1xp7tt3FcPE391x2PoehqkaQ5kropXtncafdvbXMZjlQ8g/zB7g+teg+FPFdtrNl/wAI74jxKsg2QzSH73oCex9D/XryVle2+p2iaZqkgjZBttLxv+WX+w/qh/8AHfpRp3hXVNR1w6UsJjlQ/vXb7qL/AHs9x6etVFtO8TWk5Qlenqn0JvFfhS58NXvOZbKQ/uZsf+On3/nXPV6t4012y0bw+nh0N/aF4YgjtMdxQf3m/wBr0/P6+U0VIqMtBYmEYTtH/hgooorM5wooooAKKKKACgHBBHaipILea6mENvDJLK3RI1LE/gKaBX6Hc/E9fPvdJ1Ff9XcWgCn6HP8A7PXEw3c8FvcQRviK4ULIpAIOCCPxyK9I1jRNRvPhlaG8tmivtNG4IxBJjHHbp8uD/wABrzCtKmkr9zpxKaqc3dBWrceGtYtdJTVJ7GRLNgCJCR0PQkZyM+4rKrstS+IV1qPhn+yWso0kZFjknD5yBjouOCcetSuXqZ01TafO/Q42iiioMgooooA0NCt2uvEGnQKPv3MY/DcM19HDpXjfwv0drzX31F1/c2anaSOrsMD9Mn8q9kHSuzDq0bnsYCDVNyfUKKKK3O4KKKKACiiigAooooAKKKKACkwPSlooA8U8feE30bUG1C1jJsLhs/KOInPb6Ht+VcZX0xc2sN3byW9xEksMgKujjIIrynxL8M7q1d7nRczwHk27H50+hP3h+v1rkq0Xe8TysVg2m501oee0VJPbzW0zQzxSRSL95HUqR+BqOsDzrW3CiitnRfC2r67Ios7VvKPWeT5UH49/wzQk3sVGMpO0UZdtbTXlzHb28bSTSNtRFGSTXu/g/wANx+G9HWBtrXUvzzuO7eg9h/nrUPhXwXZeG4/NyJ75hh52HT2Udh/OuorrpUuXV7nr4XC+z96W4hVWBBAIPUEVz2o+CPD+pEvLp0cch/jhzGf04P410VFbOKe51yhGStJHnV18JdPck2uo3MXtIof+WKzJfhJeA/utVgYf7cRX+pr1iis3Rg+hg8HRfQ8g/wCFTavni+ssfVv8KP8AhU+sf8/1l+bf/E16/RR7CBP1Gj2PIP8AhU+sf8/1l+bf/E0f8Kn1j/n+svzb/wCJr1+ij2EA+o0ex4+fhNrPa+sfzf8A+JpP+FT6z/z+2P8A30//AMTXsNFL2EA+o0ex48fhRrCgk31jgf7T/wDxNcbqOnT6ZcCKYq6su+OWM5SRezKe4r6Qk/1bfQ14fEtpp2jrpuvvIWuGEkUSDL2QP/LQ/Xj5PTnrisqlOMdjlxGGhC3LoZ0Vpb61ZKtnEsOpwJhoF6XKgfeX/b9R36jniqWm6lNplwzKiyRSDZNBJ92VfQ/49RS31hdaPeoC+OkkE8TfK69mU/5xW9p+nt45lKqiW+qRgGWYJ+7mTIBZsdH/AJ1kk27dTljFylZfEQ2vhOXXL2FtEbfYzH5mc823qr/0PevWRo95pfhxNP0aWP7SiCNZ7picD14B6Z4HQVZ0HQbPw/py2lonvJIR80jeprWrrp01FeZ6tDDqmr9WeQy/CzXZ5Xll1CzeRyWZmdyST3Py0z/hU+s/8/tj/wB9P/8AE17DRR7GAvqVHsePf8Km1n/n9sf++n/+Jp3/AAqfWP8An+svzb/4mvX6KXsIB9Ro9jyD/hU+sf8AP9Zfm3/xNH/Cp9Y/5/rL82/+Jr1+in7CAfUaPY8iT4TamT8+o2ij/ZDH+lXbf4RdDc6wcd1jg/qT/SvUKMUexh2GsFRXQ4uy+GXh+1IaZbi6Yf8APWTA/JcV1NjpljpsXl2VpDbr3EaBc/X1q3RVqMVsjaFKEPhQx0V1KsAVIwQe4rw3xt4Ul8Pak00KE6fO2YmH8B/uH+ntXutVr2yt9QtJLW6hWWGQYZGHBqakOdEYigq0bdT5qorvvEfwzvbJ3uNIzdW/XySf3ifT+9/OuEmgmt5WinieKReqOpBH4GuKUXHc8SpSnTdpIZRRRUmYVb03TbrVr+Kys4zJNIcAdgO5PoBWxofgjWdcdWW3a2tj1nnBUY9h1P8AL3r17w54WsPDdqY7Zd87j95O4+Z/8B7VtTpOT12OuhhJVHeWiJ/DuhweH9HhsYPmK/NI/wDfc9T/AJ7YrWoHSiuxK2iPajFRVkFFFFMYUUUUAFFFFABRRRQAUUUUAFFFFABRiiigCreadZX6bLu0guF9JYw2PzrGk8DeGpG3NpMQP+yzKP0NdHRScU90TKEZboxbTwpoNkwaDSrUMOjNGGI/E5rZCgAAAADoBS0UJJbAoqOyCiiimUFFFFABRRRQAUUUUAFFFFABRRRQAx/uMfavn+0tEZH1rWnka3ZyUjLfvLt+4B7L6t+A5r6Ak4RvpXgdnZap401wRxqAAAMhcR28Y6ADsPQd656/Q4MaruKWrNLQ5L3xhfyaXd2/mWbDcjRqFFlgYBT/AGeANvf6816zomhWOgWItbGLavV3PLOfUmk0HQbPw/py2lonu8h+9I3qa1aunDl1e5vQo8ivLWQUUUVqdAUUUUAFFFFABRRRQAUUUUAFFFFABRRRQAYFVrvT7K/TZd2kE6+ksYb+dWaKLCaT3MBvBfhxm3HSLYH2BAq7Z6BpFgwa1021icdGWIbvz61pUUuVdiVTitkJgelLRRTLCiiigAooooAKKKKACiiigAooooAKKKKACiiigAooooAKKKKACiiigAooooAKKKKACiiigAooooAKKKKACiiigBrruUjPUVmaFoNn4f09bS0Tjq8h+87eprVopW6i5Ve4UUUUxhRRRQAUUUUAFFFFABRRRQAUUUUAFFFFABRRRQAUUUUAFFFFABRRRQAUUUUAFFFFABRRRQAUUUUAFc54n8YWHhmFRKDNdOMxwIeSPUnsK35pVhheVzhEUsx9AK+fXkufFnioFmIlvZwozzsUnj8AP5VlVm46LdnLiqzppKO7N+5+KWvSyEwJawJ2URlj+JJ/wq7pXxWvY5lXVLWKaHOC8IKuPfBOD+lehaV4a0rSLRLe3soTgYaR0DM59STXK+M/AC6i0V1ottFFcl9syAhEZcfex6j265qHGole5jKniYLmUrvsdxYX1vqVnFd2kokglXKsKqa5r1l4fsDd3shA6Ii8s59AKyvBHh7UfDmnT2t9cwyq7h40jyQhxzycdeP1rzLx5q8mq+KblNx8m1YwRL2GOGP1Jz+lXKo4wu9zWriJU6Sk1qzWv/irq00h+xW1vbxdt4Lt+fA/SobX4p67FIDcR2s6dxsKn8CD/Su58J+C7DR9OikubaKe/dQ0jyKG2E/wrnpj9a09Z8K6TrVo0M9pEjkfLNGgV0PsR/KoUKjV7mSpYhrmc9exB4Z8X2HiWFvIzFcoMyQOeR7g9xVvxLqk2jeHrvUIER5YVBVXzg5YDnH1rw+Ca78KeJ9wP76znKuB0cA4I+hH869g8byrN4Dv5UOUeJGU+oLLTjUbi77ouliJTpyv8SMjwX431DxJrEtndQW0caQGQGIMDkMo7k+td9Xjnwp/5Gi5/wCvRv8A0NK9jqqMm43ZeEnKdK8ndhXnni/x5qPh7XmsLa3tZIxGr7pAxOTn0Ir0OvE/id/yOD/9cE/rRWk4xugxk5Qp3i7Mt/8AC2NZ/wCfOx/75f8A+Ko/4WxrX/PnY/8AfL//ABVdv4U0jTJvCumSS6faPI1upZmhUkn64rZ/sTSP+gXZf+A6f4VKjNq/MZRpV5JPnOd8M+Lb3W/D2qahPDAktoGKLGDg4Tdzk1yP/C2Na/587H/vl/8A4qvV4LGygieKC0gjjf76JGAG7cgdah/sPSP+gXZf+A6f4VThNpWZrKlWaSUzy3/hbGs/8+dj/wB8v/8AFUv/AAtjWf8Anzsf++X/APiq5fxFGkXirUo40VI1u3CqowANx4Ar3kaHpG0f8Suy6f8APun+FZQ55Nq5yUfb1W1z7Ffwzqs2teH7TUJ0RJJgxYJnAwxHGfpXNeNPHdz4e1SKxsYYJX8vfKZcnGeg4I+v4iu1IttPtGKpHBbxKWIVQqqByeBXg2J/F/jEgEq17P1IzsT/AOso/StKknFJLc6MTUnThGMX7zPTvBHjObxLJdW95FDFcRAOgiyAy9D1J6HH512deAaBey+F/F8TT/J5MxguB/s52t+XX8K9+BBAIOQadGTktdy8JVdSFpboWkJwKWs7XvO/4R/UfIz532aTZjrnacYrRuyOluyucL4h+KP2a6kttHgjlEZKm4lyVJ/2QOo981zw+J3iMNnfbEehh4/nWN4Vm0q38QQSaxGHsxnO5dyhuxI7ivbIE8P6vamO3TT7qEjBWMIwx9B0rmi5z1ueZSlVr3lz28jmvCvxHj1e8jsNRhS3uZDiORCdjt6c9D+ddhq949ho17eRKrPBA8qhuhIUnmvMbv4X6sNUll064tI7cSloC8jBlGcjovb+leieIN48I6oJMFxZSbsdM7DmtIOdnzHTRlV5Gqi1XU82/wCFsaz/AM+Vj/3y/wD8VR/wtjWv+fOx/wC+X/8Aiqyfh/BDc+MLWK4ijljKSZSRQwPynsa9m/sTSP8AoF2X/gOn+FZ0+eavc5qCr1Y8ymeYx/FbWXlRTZ2I3MB91/8A4qvSPEuqTaN4dutQgVHlhVSofODlgOcfWphoukA5GmWQPtAn+FZfjz/kSdS/3F/9DWtUpRi23c6oxqU4ScpXMbwV441DxJrEtnd29tHGkBkBiDA5DKO5PrXfV438Kf8AkaLn/r0b/wBDSvZB0ooyco3YYScp07yd2Fec+LPH2paB4gm0+2trWSJFVg0gbPIz2Ir0avDviT/yOtz/ANc4/wD0GitJxjdCxlSUKd4s0P8AhbGtf8+dj/3y/wD8VR/wtjWv+fOx/wC+X/8Aiq7zw3o+ly+GdLkk060d2tYyzNApJO0ck4rU/sTSP+gXZf8AgOn+FSoTavzGao12r85znh/xdfat4S1XVpoYEmtBIURAdp2oGGcnPU1yX/C2Na/58rH/AL5f/wCKr1iGxs4YJIIbSCOF8740jAVsjByB14qD+wtIx/yC7L/wHT/CqcJ2VmaypVmklM8u/wCFsa1/z52P/fL/APxVH/C2NZ/587H/AL5f/wCKrl9WjRPFt9EqKsa30ihAMADeeMV7z/YWkf8AQLsv/AdP8KyhzyvqclH29Vtc+xz154rvbfwFBrywwG5kCkoQdnLY9c/rVbwX4y1DxNd3cNxDbReVEGQxhupOOck1Y+IsMUHgeaKGNI41kjCoigAfN2ArlvhJ/wAhXUP+uC/+hVbk1NRubyqTVeML6WH/APCz9XttT+y31laIsc3lzbFbcADhsfN1616sjB0VlIIIyCO9eK/EvSvsHic3SLiK8TzB6bhw39D+NejeA9V/tXwnaMzZlgHkSfVen6YopyfM4yDD1Z+0lTmzU1/VBo2h3eoEAmGMlQehY8KPzIrivCvjvWfEWvRWLWtokO1nldFbKqB/veuB+NHxY1PytPtNMRvmmcyyD/ZXgfmT+lL8KNK8nTrvVJF+ad/KjJ/ur1/Mn/x2hybqcqHOpOWIVOL0W53Wp30emaZcXsp/dwRlzz1wOn415WnxY1fzF32Vnsz820NnHt81bnxU1fyNMt9KjbD3D75AP7i9PzP8q85l0O4h8NW+tMD5M07RAY6YHB/Ehh+FTVqS5rRMsVXqKfLTe259C21xHdW0U8Tbo5UDq3qCMipa4f4Y6x9v8PNYyNmaybaM9Sh5X+o/Cu4reL5lc7qU1OCkuoUUUVRoZuv7v+Ed1PZnd9klxj12GvFvAZUeNdN3dN7fnsbFe7yxLNC8TjKupVh6g18/XVvd+E/FO0qfNs5g6E9HUHIP0IrnraNM8/GXjOE+iPoXtTSQKwdL8ZaHqdosy6hBAxHzRTyBGU+nPX6iuF+IPjKC/EOnaTcl1jk8ySeNsAkdAp79c5+laSqJK501MRCEOe9z1ntXzpc4HieYy9Ptp35/3+a9W+G82r3ejTXWpXc08TuFtxKcnA6nPU5PH4V5/wCPtGk0nxRcSbD5F2xmjbHBJ+8PwP8AMVlVblFSOTFtzpxqJHuoHApa4vwj450/U9OhgvrqO3vo1COJW2iTH8QJ459K09a8Y6Po9o8rXkM8uPkhicMzHt06D3NbKcWr3O1VoOHNfQ8k8eFT421Mr03r+exc/rXo+u7v+FT/AD/e+xQZz6/JXllnbXfirxKE5M93MXkYDhATkn6AV7D44jWHwJfxIMIkaKB6AMtYU9eaRwUPeVSfR3OD+FP/ACNFz/16N/6Glex14p8NL20sPEc8t5dQ28ZtWUPNIEBO5eMn6V6t/wAJJoX/AEGtO/8AApP8aug1yG+CklR1Zq14n8Tv+Rwf/rgn9a9cttb0q8nEFrqVnPMc4SKdWY/gDXkfxO/5HB/+uCf1or/AGOadHTuVLHwV4kv7GG6tYQYJVDIfPUcH2zVj/hX/AIs/54D/AMCV/wAa9C8La7o9v4W02GfVbGKVIFDI9wgKn0IJ4rY/4SPQv+g1p3/gUn+NJUoW3M4YSi4p3/FFXwdp13pXhi1s75dtzGX3Ddu6uSOfoRW/VSz1Kw1Df9ivbe52Y3+TKr7c9M4PFW63VktDvgkopI+ePE3/ACN+qf8AX5J/6Ea+hl+6PpXzz4m/5G/VP+vyT/0I19DL90fSsKPxSOHBfHP1OM+JWr/2d4Za1jbE163lDHXYOWP8h+Ncp8MLe0hv7vUry5giMa+VEJHCnJ5J59sD8azviNq/9p+KJII2zDZjyV9N38R/Pj8KtQfCzXJ7eOX7TZR70DbHd8rkZwfl61LblUulexlOcp4jmgr8pX+I9rap4iF7aTQyx3aBm8tw2HHB6e2D+dejeAtY/tfwvbl3zPbfuJPw6H8Rj9a871D4aazp2nz3jz2ciQoZGWNmLEDk4ytS/DLWPsPiBrGRsRXq4Hs68j+o/EURbjPVWuFKcqeIvNW5j2ekIB6ilrF8VPfxeGr2XTJWju403qygE4BBI59s10t2Vz1JPlTZxniT4YtPdSXeiyxoHO420hwAf9k/0P51xN54V8QaS3mTadcpt58yL5wPfK5xXQeEfHd3b60Rrd/LLazLs3uciNs8HHp2r1H+3dI8nzv7Ts/Lxnd564/nXMoQnqtDzY0aFdc8XZnkHh/4gatpNzGl3PJeWecOkpy6j1Vjz+B4r1fXZo7nwfqU8Tbo5LGR0YdwUJBrxnxnqFhqfie6udOVfIOAXAwHYDlsf56V6qIJbb4XvDMCJE0tgwPUfuzxTpyesR4acvfg3dI8Z0rTbzVtQS0sF3XDglRu29Bk810X/Cv/ABZ/zwH/AIEr/jVbwDdW9n4utZ7qeKCJVfLyuFUfKe5r2P8A4SPQv+g1p3/gUn+NTShGSu2ZYbD06kLyZ5x4c8F+I7DxFY3d1CFgilDOfPU8fTNdv48/5EnUv9xf/Q1rQ/4STQv+g1p3/gSn+NZ3jtlfwPqLKQylEII6Eb1rblUYNI7FThTpSUXff8jgfhT/AMjRc/8AXo3/AKGleyDpXinwzvbSw8Rzy3lzDbxm1ZQ80gQE7l4ye/Ferf8ACSaF/wBBrTv/AAKT/GpoNchOCklS1Zq14d8Sv+R1uf8ArnH/AOg17Dba3pV5MILbU7OeVuiRTqzH8Aa8e+JP/I6XP/XOP/0Giu7xFjmnS07kdn4I8S3llDc28IMMqB0PnqMqRkcZqb/hX/iz/ngP/Alf8a9H8Oa/o0HhrTIptWsY5EtY1ZHuEBUhRkEE8GtP/hI9C/6DWnf+BSf40lShbciOEotJ3/FEHhPT7rTPDVnZ3o23EYbeN27qxI5+hFbfaqtnqNjqAc2V5b3ITAYwyB9ufXBq12rdbaHfBJRSR886x/yON/8A9hCT/wBGGvoftXzxrH/I43//AGEJP/Rhr6H7VhQ3kcOB+Kfr/mch8Sv+RLuP+usf/oQrk/hJ/wAhbUP+uC/+hV1nxK/5Eu4/66x/+hCuT+En/IW1D/rgv/oVEv4qCp/vcf67nT/EvSvt/hg3SLmWzcSD12nhv6H8K5f4U6p5GqXWmO3y3CeZH/vL1/MH/wAdr1a6t47q1lt5V3RyoUceoIwa+fA934X8SsYzi4spmUE9DjI/Ij+dKr7slMWJ/dVY1TR8b6g2s+MrlYsusbi2iA77Tg4+rE/nXs+i6amkaLaWK4/cxBWI7t1J/E5NeO/D7TDqvi2GWQF47bNw5Pcj7v6nP4GvUfGmrjRvC91OrbZpB5MXrubjI+gyfwp0us2GF2nXl1PI/FuqNr/i24kjYGPeIIMnjaDgH6E5P416bqVlpE3gltEhv7QmO3CxHzl5kXkHr3P868r8O+Gb7xNcTQ2TRJ5KBneUkLycAcA89fyro/8AhU+uf8/mn/8Afb//ABNZw5tXa9zCjKo+aahfmMrwFrH9keKbfe2ILn9xJ+P3T+eP1r3cdK+dtf0C98N6itpdsjSFBIjxElSMnpkD0r2/wtq/9t+HbS8LZkKbJf8AfHB/x/GtKDteLOjAyavSlujaoooroPQCsHxH4U0/xLbhbkGOdB+7nT7y+3uPat6ik0mrMmUVJWkjyC4+E2rLIRbX1nJH2MhZD+QB/nWjpHwo8udZdXvUkRTkwwZw31Y84+gr06is1Rgc6wdFO9iOCCK2gjhhjWOONQqqowAB2qhrWiWOvWJtL6Lcmcqw4ZD6g1p0VpZNWOlxTVnseR3/AMJ9RjkJsL63mj7CbKMPyBFQ2vwp1mSQfabq0hj7lWZz+WB/OvYqKy9hA5XgqN72MDw34T0/w1ARbgyXDj95O4+ZvYeg9qs+I9Kk1rQLrT4pFjeZQAzdBhgf6VrUVqopKx0KnFR5EtDyP/hUuo/9BK1/75aj/hUupf8AQStf++Wr1yis/YwOf6lR7Hnnhb4e3ug69DqE17BKkasCqA5OQR3qTxb4BvPEWtm/hvIIkMaptcHPH0rv6Kfs425S/q1Pk5LaHkf/AAqXUf8AoJWv/fLUf8Kl1L/oJWv/AHy1euUUvYw7EfUqPY5DwT4RufC5vTcXMU32jZt2AjG3d6/WuvoorSMVFWR0QgoR5Y7HmOq/DK/1DW7u+S/tlSedpQrK2QCc4r0mYSm3cQlRLtOwt0zjjPtUtFKMFHYmFGEG3HqeX2HwuvI9Xgu76/gmjWYSyqFOX5yRz616eBS4oojBR2ClRhTvy9RrosiFWUFSMEHvXl3/AAq7ULfUvtVjqUEYjm8yHcrZXByuf0r1OiiUFLcKlGFS3N0Gpu2LuxuxzjpmlIBGCMiloqjU841/4XR3dy9zpFwluXOTBIDsB9iOQPbBrnv+FWeIN2PMsfr5p/8Aia9ooxWTowZyywdKTvY878PfDCKxuo7vVbhLl4yGWGMHZn3J6/TArt9Vs2v9HvLJGCNPA8QY9ASpGau0VUYRirI1hRhCPLFHkf8AwqXUf+gla/8AfLUf8Kl1H/oJWv8A3y1euUVPsYGP1Gj2PI/+FS6j/wBBK1/75avQda0aXVPCsmkxyokjxIgdgcDBH+FbdFVGnGN7GkMPTgmorc8j/wCFS6j/ANBK1/75aj/hUuo/9BK1/wC+Wr1yip9jAz+pUex554W+H15oOvQ6hNewSxxqwKoCCcgjvS+Kvh9ea/r0uoQ3sESOqqFcHPAxXoVFP2Ubcpf1anycltDyP/hUuo/9BK1/75aj/hUupf8AQStf++Wr1yil7GHYj6jR7HJeCfClz4XjvFuLiKbzypHlgjGM+v1rre1FFaRSirI6IQUI8sdjzG++GV/da7c3639uqS3LTBSrZALFsV6aOgpaKUYKOwqdKFO/L1MPxXosviDQZdPhlSJ3dWDODjg57VjeC/Bl14Yvbmee6hmWaMIAgIxznvXa0UOCcuYToxc1N7oK4DxZ8PZte1ttQtLqGDzEUSK6nlhxnj2x+Vd/RRKKkrMdSnGpHlkcr4L8JN4XtrkTTJNPO4JdAQAoHA59yah8aeFb/wATm1jgu4YbeHcxVwSWY9+Pb+ZrsKKXIuXl6C9jDk9n0Oa8G+Fz4Y06aGWVJZ5pN7ugIGAMAfz/ADrpaKKpJJWRcIKEVFbHKeNPCLeKILbyZo4biBj87gkFT1HHuB+tJ4K8M3/hmK6t7i7hnglYOioCCrdD19Rj8q6yilyLm5upHsYc/tOoUUUVRqf/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8" name="Imagem 7"/>
          <p:cNvPicPr>
            <a:picLocks noChangeAspect="1"/>
          </p:cNvPicPr>
          <p:nvPr/>
        </p:nvPicPr>
        <p:blipFill>
          <a:blip r:embed="rId2" cstate="print"/>
          <a:stretch>
            <a:fillRect/>
          </a:stretch>
        </p:blipFill>
        <p:spPr>
          <a:xfrm>
            <a:off x="4168691" y="2409324"/>
            <a:ext cx="4143375" cy="3771900"/>
          </a:xfrm>
          <a:prstGeom prst="rect">
            <a:avLst/>
          </a:prstGeom>
        </p:spPr>
      </p:pic>
    </p:spTree>
    <p:extLst>
      <p:ext uri="{BB962C8B-B14F-4D97-AF65-F5344CB8AC3E}">
        <p14:creationId xmlns:p14="http://schemas.microsoft.com/office/powerpoint/2010/main" val="2385390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t>No segmento de materiais recicláveis, os preços variam da mesma forma que em qualquer outro setor da economia. São afetados não somente pela escassez ou abundância do produto no mercado, mas também por fatores sazonais, pela falta de valor agregado do produto e pela forte concorrência.</a:t>
            </a:r>
          </a:p>
          <a:p>
            <a:r>
              <a:rPr lang="pt-BR" dirty="0"/>
              <a:t>No mercado de recicláveis, que envolve catadores de papel, atravessadores e indústrias, o que era lixo pode ser rapidamente transformado em dinheiro. As cotações dos </a:t>
            </a:r>
            <a:r>
              <a:rPr lang="pt-BR" dirty="0" smtClean="0"/>
              <a:t>produtos variam </a:t>
            </a:r>
            <a:r>
              <a:rPr lang="pt-BR" dirty="0"/>
              <a:t>quase que diariamente.</a:t>
            </a:r>
          </a:p>
          <a:p>
            <a:endParaRPr lang="pt-BR" dirty="0"/>
          </a:p>
        </p:txBody>
      </p:sp>
    </p:spTree>
    <p:extLst>
      <p:ext uri="{BB962C8B-B14F-4D97-AF65-F5344CB8AC3E}">
        <p14:creationId xmlns:p14="http://schemas.microsoft.com/office/powerpoint/2010/main" val="3714552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dirty="0"/>
          </a:p>
        </p:txBody>
      </p:sp>
      <p:sp>
        <p:nvSpPr>
          <p:cNvPr id="3" name="Subtítulo 2"/>
          <p:cNvSpPr>
            <a:spLocks noGrp="1"/>
          </p:cNvSpPr>
          <p:nvPr>
            <p:ph type="subTitle" idx="1"/>
          </p:nvPr>
        </p:nvSpPr>
        <p:spPr/>
        <p:txBody>
          <a:bodyPr/>
          <a:lstStyle/>
          <a:p>
            <a:endParaRPr lang="pt-BR" dirty="0"/>
          </a:p>
        </p:txBody>
      </p:sp>
      <p:pic>
        <p:nvPicPr>
          <p:cNvPr id="4" name="Picture 2659" descr="desenho_reciclagem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1575" y="1657350"/>
            <a:ext cx="2281238"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661" descr="desenho_reciclagem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43100" y="1728788"/>
            <a:ext cx="3822700"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662" descr="desenho_reciclagem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48600" y="1657350"/>
            <a:ext cx="21209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8675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88215153"/>
              </p:ext>
            </p:extLst>
          </p:nvPr>
        </p:nvGraphicFramePr>
        <p:xfrm>
          <a:off x="1063831" y="371952"/>
          <a:ext cx="8555184" cy="21396960"/>
        </p:xfrm>
        <a:graphic>
          <a:graphicData uri="http://schemas.openxmlformats.org/drawingml/2006/table">
            <a:tbl>
              <a:tblPr firstRow="1" bandRow="1">
                <a:tableStyleId>{93296810-A885-4BE3-A3E7-6D5BEEA58F35}</a:tableStyleId>
              </a:tblPr>
              <a:tblGrid>
                <a:gridCol w="1168730"/>
                <a:gridCol w="970066"/>
                <a:gridCol w="1069398"/>
                <a:gridCol w="1069398"/>
                <a:gridCol w="1131566"/>
                <a:gridCol w="1007230"/>
                <a:gridCol w="1069398"/>
                <a:gridCol w="1069398"/>
              </a:tblGrid>
              <a:tr h="0">
                <a:tc>
                  <a:txBody>
                    <a:bodyPr/>
                    <a:lstStyle/>
                    <a:p>
                      <a:r>
                        <a:rPr lang="pt-BR" dirty="0" smtClean="0"/>
                        <a:t>Material</a:t>
                      </a:r>
                      <a:endParaRPr lang="pt-BR" dirty="0"/>
                    </a:p>
                  </a:txBody>
                  <a:tcPr/>
                </a:tc>
                <a:tc>
                  <a:txBody>
                    <a:bodyPr/>
                    <a:lstStyle/>
                    <a:p>
                      <a:r>
                        <a:rPr lang="pt-BR" dirty="0" smtClean="0"/>
                        <a:t>Preço  de compra  p KG</a:t>
                      </a:r>
                      <a:endParaRPr lang="pt-BR" dirty="0"/>
                    </a:p>
                  </a:txBody>
                  <a:tcPr/>
                </a:tc>
                <a:tc>
                  <a:txBody>
                    <a:bodyPr/>
                    <a:lstStyle/>
                    <a:p>
                      <a:r>
                        <a:rPr lang="pt-BR" dirty="0" smtClean="0"/>
                        <a:t>Preço de  venda p Kg</a:t>
                      </a:r>
                      <a:endParaRPr lang="pt-BR" dirty="0"/>
                    </a:p>
                  </a:txBody>
                  <a:tcPr/>
                </a:tc>
                <a:tc>
                  <a:txBody>
                    <a:bodyPr/>
                    <a:lstStyle/>
                    <a:p>
                      <a:r>
                        <a:rPr lang="pt-BR" dirty="0" smtClean="0"/>
                        <a:t>Lucro  p  KG</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Alimento</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Preço  de compra </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Preço de venda</a:t>
                      </a:r>
                    </a:p>
                    <a:p>
                      <a:endParaRPr lang="pt-BR" dirty="0"/>
                    </a:p>
                  </a:txBody>
                  <a:tcPr/>
                </a:tc>
                <a:tc>
                  <a:txBody>
                    <a:bodyPr/>
                    <a:lstStyle/>
                    <a:p>
                      <a:r>
                        <a:rPr lang="pt-BR" dirty="0" smtClean="0"/>
                        <a:t>Lucro</a:t>
                      </a:r>
                      <a:endParaRPr lang="pt-BR" dirty="0"/>
                    </a:p>
                  </a:txBody>
                  <a:tcPr/>
                </a:tc>
              </a:tr>
              <a:tr h="370840">
                <a:tc>
                  <a:txBody>
                    <a:bodyPr/>
                    <a:lstStyle/>
                    <a:p>
                      <a:r>
                        <a:rPr lang="pt-BR" dirty="0" smtClean="0"/>
                        <a:t>Aço Inox</a:t>
                      </a:r>
                      <a:endParaRPr lang="pt-BR" dirty="0"/>
                    </a:p>
                  </a:txBody>
                  <a:tcPr/>
                </a:tc>
                <a:tc>
                  <a:txBody>
                    <a:bodyPr/>
                    <a:lstStyle/>
                    <a:p>
                      <a:r>
                        <a:rPr lang="pt-BR" dirty="0" smtClean="0"/>
                        <a:t>R$ 1,40</a:t>
                      </a:r>
                      <a:endParaRPr lang="pt-BR" dirty="0"/>
                    </a:p>
                  </a:txBody>
                  <a:tcPr/>
                </a:tc>
                <a:tc>
                  <a:txBody>
                    <a:bodyPr/>
                    <a:lstStyle/>
                    <a:p>
                      <a:r>
                        <a:rPr lang="pt-BR" dirty="0" smtClean="0"/>
                        <a:t>R$ 2,00</a:t>
                      </a:r>
                      <a:endParaRPr lang="pt-BR" dirty="0"/>
                    </a:p>
                  </a:txBody>
                  <a:tcPr/>
                </a:tc>
                <a:tc>
                  <a:txBody>
                    <a:bodyPr/>
                    <a:lstStyle/>
                    <a:p>
                      <a:r>
                        <a:rPr lang="pt-BR" dirty="0" smtClean="0"/>
                        <a:t>R$ 0,60</a:t>
                      </a:r>
                      <a:endParaRPr lang="pt-BR" dirty="0"/>
                    </a:p>
                  </a:txBody>
                  <a:tcPr/>
                </a:tc>
                <a:tc>
                  <a:txBody>
                    <a:bodyPr/>
                    <a:lstStyle/>
                    <a:p>
                      <a:r>
                        <a:rPr lang="pt-BR" dirty="0" smtClean="0"/>
                        <a:t>Açúcar (1Kg)</a:t>
                      </a:r>
                      <a:endParaRPr lang="pt-BR" dirty="0"/>
                    </a:p>
                  </a:txBody>
                  <a:tcPr/>
                </a:tc>
                <a:tc>
                  <a:txBody>
                    <a:bodyPr/>
                    <a:lstStyle/>
                    <a:p>
                      <a:r>
                        <a:rPr lang="pt-BR" dirty="0" smtClean="0"/>
                        <a:t>R$ 1,69</a:t>
                      </a:r>
                      <a:endParaRPr lang="pt-BR" dirty="0"/>
                    </a:p>
                  </a:txBody>
                  <a:tcPr/>
                </a:tc>
                <a:tc>
                  <a:txBody>
                    <a:bodyPr/>
                    <a:lstStyle/>
                    <a:p>
                      <a:r>
                        <a:rPr lang="pt-BR" dirty="0" smtClean="0"/>
                        <a:t>R$ 2,20</a:t>
                      </a:r>
                      <a:endParaRPr lang="pt-BR" dirty="0"/>
                    </a:p>
                  </a:txBody>
                  <a:tcPr/>
                </a:tc>
                <a:tc>
                  <a:txBody>
                    <a:bodyPr/>
                    <a:lstStyle/>
                    <a:p>
                      <a:r>
                        <a:rPr lang="pt-BR" dirty="0" smtClean="0"/>
                        <a:t>R$ 0,51</a:t>
                      </a:r>
                      <a:endParaRPr lang="pt-BR" dirty="0"/>
                    </a:p>
                  </a:txBody>
                  <a:tcPr/>
                </a:tc>
              </a:tr>
              <a:tr h="370840">
                <a:tc>
                  <a:txBody>
                    <a:bodyPr/>
                    <a:lstStyle/>
                    <a:p>
                      <a:r>
                        <a:rPr lang="pt-BR" dirty="0" smtClean="0"/>
                        <a:t>Alumínio Lata</a:t>
                      </a:r>
                      <a:endParaRPr lang="pt-BR" dirty="0"/>
                    </a:p>
                  </a:txBody>
                  <a:tcPr/>
                </a:tc>
                <a:tc>
                  <a:txBody>
                    <a:bodyPr/>
                    <a:lstStyle/>
                    <a:p>
                      <a:r>
                        <a:rPr lang="pt-BR" dirty="0" smtClean="0"/>
                        <a:t>R$ 3,00</a:t>
                      </a:r>
                      <a:endParaRPr lang="pt-BR" dirty="0"/>
                    </a:p>
                  </a:txBody>
                  <a:tcPr/>
                </a:tc>
                <a:tc>
                  <a:txBody>
                    <a:bodyPr/>
                    <a:lstStyle/>
                    <a:p>
                      <a:r>
                        <a:rPr lang="pt-BR" dirty="0" smtClean="0"/>
                        <a:t>R$ 3,50</a:t>
                      </a:r>
                      <a:endParaRPr lang="pt-BR" dirty="0"/>
                    </a:p>
                  </a:txBody>
                  <a:tcPr/>
                </a:tc>
                <a:tc>
                  <a:txBody>
                    <a:bodyPr/>
                    <a:lstStyle/>
                    <a:p>
                      <a:r>
                        <a:rPr lang="pt-BR" dirty="0" smtClean="0"/>
                        <a:t>R$ 0,50</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Arroz (1Kg)</a:t>
                      </a:r>
                      <a:endParaRPr lang="pt-BR" dirty="0" smtClean="0"/>
                    </a:p>
                    <a:p>
                      <a:endParaRPr lang="pt-BR" dirty="0"/>
                    </a:p>
                  </a:txBody>
                  <a:tcPr/>
                </a:tc>
                <a:tc>
                  <a:txBody>
                    <a:bodyPr/>
                    <a:lstStyle/>
                    <a:p>
                      <a:r>
                        <a:rPr lang="pt-BR" dirty="0" smtClean="0"/>
                        <a:t>R$ 2,20</a:t>
                      </a:r>
                      <a:endParaRPr lang="pt-BR" dirty="0"/>
                    </a:p>
                  </a:txBody>
                  <a:tcPr/>
                </a:tc>
                <a:tc>
                  <a:txBody>
                    <a:bodyPr/>
                    <a:lstStyle/>
                    <a:p>
                      <a:r>
                        <a:rPr lang="pt-BR" dirty="0" smtClean="0"/>
                        <a:t>R$ 2,90</a:t>
                      </a:r>
                      <a:endParaRPr lang="pt-BR" dirty="0"/>
                    </a:p>
                  </a:txBody>
                  <a:tcPr/>
                </a:tc>
                <a:tc>
                  <a:txBody>
                    <a:bodyPr/>
                    <a:lstStyle/>
                    <a:p>
                      <a:r>
                        <a:rPr lang="pt-BR" dirty="0" smtClean="0"/>
                        <a:t>R$ 0.70</a:t>
                      </a:r>
                      <a:endParaRPr lang="pt-BR" dirty="0"/>
                    </a:p>
                  </a:txBody>
                  <a:tcPr/>
                </a:tc>
              </a:tr>
              <a:tr h="370840">
                <a:tc>
                  <a:txBody>
                    <a:bodyPr/>
                    <a:lstStyle/>
                    <a:p>
                      <a:r>
                        <a:rPr lang="pt-BR" dirty="0" smtClean="0"/>
                        <a:t>Bateria </a:t>
                      </a:r>
                      <a:endParaRPr lang="pt-BR" dirty="0"/>
                    </a:p>
                  </a:txBody>
                  <a:tcPr/>
                </a:tc>
                <a:tc>
                  <a:txBody>
                    <a:bodyPr/>
                    <a:lstStyle/>
                    <a:p>
                      <a:r>
                        <a:rPr lang="pt-BR" dirty="0" smtClean="0"/>
                        <a:t>R$ 1,40</a:t>
                      </a:r>
                      <a:endParaRPr lang="pt-BR" dirty="0"/>
                    </a:p>
                  </a:txBody>
                  <a:tcPr/>
                </a:tc>
                <a:tc>
                  <a:txBody>
                    <a:bodyPr/>
                    <a:lstStyle/>
                    <a:p>
                      <a:r>
                        <a:rPr lang="pt-BR" dirty="0" smtClean="0"/>
                        <a:t>R$ 2,00</a:t>
                      </a:r>
                      <a:endParaRPr lang="pt-BR" dirty="0"/>
                    </a:p>
                  </a:txBody>
                  <a:tcPr/>
                </a:tc>
                <a:tc>
                  <a:txBody>
                    <a:bodyPr/>
                    <a:lstStyle/>
                    <a:p>
                      <a:r>
                        <a:rPr lang="pt-BR" dirty="0" smtClean="0"/>
                        <a:t>R$ 0,60</a:t>
                      </a:r>
                      <a:endParaRPr lang="pt-BR" dirty="0"/>
                    </a:p>
                  </a:txBody>
                  <a:tcPr/>
                </a:tc>
                <a:tc>
                  <a:txBody>
                    <a:bodyPr/>
                    <a:lstStyle/>
                    <a:p>
                      <a:r>
                        <a:rPr lang="pt-BR" dirty="0" smtClean="0"/>
                        <a:t>Farinha mandioca (1kg)</a:t>
                      </a:r>
                      <a:endParaRPr lang="pt-BR" dirty="0"/>
                    </a:p>
                  </a:txBody>
                  <a:tcPr/>
                </a:tc>
                <a:tc>
                  <a:txBody>
                    <a:bodyPr/>
                    <a:lstStyle/>
                    <a:p>
                      <a:r>
                        <a:rPr lang="pt-BR" dirty="0" smtClean="0"/>
                        <a:t>R$ 3,29</a:t>
                      </a:r>
                      <a:endParaRPr lang="pt-BR" dirty="0"/>
                    </a:p>
                  </a:txBody>
                  <a:tcPr/>
                </a:tc>
                <a:tc>
                  <a:txBody>
                    <a:bodyPr/>
                    <a:lstStyle/>
                    <a:p>
                      <a:r>
                        <a:rPr lang="pt-BR" dirty="0" smtClean="0"/>
                        <a:t>R$ 3,89</a:t>
                      </a:r>
                      <a:endParaRPr lang="pt-BR" dirty="0"/>
                    </a:p>
                  </a:txBody>
                  <a:tcPr/>
                </a:tc>
                <a:tc>
                  <a:txBody>
                    <a:bodyPr/>
                    <a:lstStyle/>
                    <a:p>
                      <a:r>
                        <a:rPr lang="pt-BR" dirty="0" smtClean="0"/>
                        <a:t>R$ 0,60</a:t>
                      </a:r>
                      <a:endParaRPr lang="pt-BR" dirty="0"/>
                    </a:p>
                  </a:txBody>
                  <a:tcPr/>
                </a:tc>
              </a:tr>
              <a:tr h="370840">
                <a:tc>
                  <a:txBody>
                    <a:bodyPr/>
                    <a:lstStyle/>
                    <a:p>
                      <a:r>
                        <a:rPr lang="pt-BR" dirty="0" smtClean="0"/>
                        <a:t>Bronze</a:t>
                      </a:r>
                      <a:endParaRPr lang="pt-BR" dirty="0"/>
                    </a:p>
                  </a:txBody>
                  <a:tcPr/>
                </a:tc>
                <a:tc>
                  <a:txBody>
                    <a:bodyPr/>
                    <a:lstStyle/>
                    <a:p>
                      <a:r>
                        <a:rPr lang="pt-BR" dirty="0" smtClean="0"/>
                        <a:t>R$ 5,60</a:t>
                      </a:r>
                      <a:endParaRPr lang="pt-BR" dirty="0"/>
                    </a:p>
                  </a:txBody>
                  <a:tcPr/>
                </a:tc>
                <a:tc>
                  <a:txBody>
                    <a:bodyPr/>
                    <a:lstStyle/>
                    <a:p>
                      <a:r>
                        <a:rPr lang="pt-BR" dirty="0" smtClean="0"/>
                        <a:t>R$ 8,00</a:t>
                      </a:r>
                      <a:endParaRPr lang="pt-BR" dirty="0"/>
                    </a:p>
                  </a:txBody>
                  <a:tcPr/>
                </a:tc>
                <a:tc>
                  <a:txBody>
                    <a:bodyPr/>
                    <a:lstStyle/>
                    <a:p>
                      <a:r>
                        <a:rPr lang="pt-BR" dirty="0" smtClean="0"/>
                        <a:t>R$ 2,40</a:t>
                      </a:r>
                      <a:endParaRPr lang="pt-BR" dirty="0"/>
                    </a:p>
                  </a:txBody>
                  <a:tcPr/>
                </a:tc>
                <a:tc>
                  <a:txBody>
                    <a:bodyPr/>
                    <a:lstStyle/>
                    <a:p>
                      <a:r>
                        <a:rPr lang="pt-BR" dirty="0" smtClean="0"/>
                        <a:t>Farinha trigo fina (1kg)</a:t>
                      </a:r>
                      <a:endParaRPr lang="pt-BR" dirty="0"/>
                    </a:p>
                  </a:txBody>
                  <a:tcPr/>
                </a:tc>
                <a:tc>
                  <a:txBody>
                    <a:bodyPr/>
                    <a:lstStyle/>
                    <a:p>
                      <a:r>
                        <a:rPr lang="pt-BR" dirty="0" smtClean="0"/>
                        <a:t>R$ 1,75</a:t>
                      </a:r>
                      <a:endParaRPr lang="pt-BR" dirty="0"/>
                    </a:p>
                  </a:txBody>
                  <a:tcPr/>
                </a:tc>
                <a:tc>
                  <a:txBody>
                    <a:bodyPr/>
                    <a:lstStyle/>
                    <a:p>
                      <a:r>
                        <a:rPr lang="pt-BR" dirty="0" smtClean="0"/>
                        <a:t>R$ 2,25</a:t>
                      </a:r>
                      <a:endParaRPr lang="pt-BR" dirty="0"/>
                    </a:p>
                  </a:txBody>
                  <a:tcPr/>
                </a:tc>
                <a:tc>
                  <a:txBody>
                    <a:bodyPr/>
                    <a:lstStyle/>
                    <a:p>
                      <a:r>
                        <a:rPr lang="pt-BR" dirty="0" smtClean="0"/>
                        <a:t>R$ </a:t>
                      </a:r>
                      <a:r>
                        <a:rPr lang="pt-BR" dirty="0" smtClean="0"/>
                        <a:t>0,50</a:t>
                      </a:r>
                      <a:endParaRPr lang="pt-BR" dirty="0"/>
                    </a:p>
                  </a:txBody>
                  <a:tcPr/>
                </a:tc>
              </a:tr>
              <a:tr h="370840">
                <a:tc>
                  <a:txBody>
                    <a:bodyPr/>
                    <a:lstStyle/>
                    <a:p>
                      <a:r>
                        <a:rPr lang="pt-BR" dirty="0" smtClean="0"/>
                        <a:t>Chumbo</a:t>
                      </a:r>
                      <a:endParaRPr lang="pt-BR" dirty="0"/>
                    </a:p>
                  </a:txBody>
                  <a:tcPr/>
                </a:tc>
                <a:tc>
                  <a:txBody>
                    <a:bodyPr/>
                    <a:lstStyle/>
                    <a:p>
                      <a:r>
                        <a:rPr lang="pt-BR" dirty="0" smtClean="0"/>
                        <a:t>R$ 2,80</a:t>
                      </a:r>
                      <a:endParaRPr lang="pt-BR" dirty="0"/>
                    </a:p>
                  </a:txBody>
                  <a:tcPr/>
                </a:tc>
                <a:tc>
                  <a:txBody>
                    <a:bodyPr/>
                    <a:lstStyle/>
                    <a:p>
                      <a:r>
                        <a:rPr lang="pt-BR" dirty="0" smtClean="0"/>
                        <a:t>R$  4,00</a:t>
                      </a:r>
                      <a:endParaRPr lang="pt-BR" dirty="0"/>
                    </a:p>
                  </a:txBody>
                  <a:tcPr/>
                </a:tc>
                <a:tc>
                  <a:txBody>
                    <a:bodyPr/>
                    <a:lstStyle/>
                    <a:p>
                      <a:r>
                        <a:rPr lang="pt-BR" dirty="0" smtClean="0"/>
                        <a:t>R$ 1,20</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Feijão carioca (1kg)</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R$ 2,55</a:t>
                      </a:r>
                    </a:p>
                    <a:p>
                      <a:endParaRPr lang="pt-BR" dirty="0"/>
                    </a:p>
                  </a:txBody>
                  <a:tcPr/>
                </a:tc>
                <a:tc>
                  <a:txBody>
                    <a:bodyPr/>
                    <a:lstStyle/>
                    <a:p>
                      <a:r>
                        <a:rPr lang="pt-BR" dirty="0" smtClean="0"/>
                        <a:t>R$ </a:t>
                      </a:r>
                      <a:r>
                        <a:rPr lang="pt-BR" dirty="0" smtClean="0"/>
                        <a:t>3,16</a:t>
                      </a:r>
                      <a:endParaRPr lang="pt-BR" dirty="0"/>
                    </a:p>
                  </a:txBody>
                  <a:tcPr/>
                </a:tc>
                <a:tc>
                  <a:txBody>
                    <a:bodyPr/>
                    <a:lstStyle/>
                    <a:p>
                      <a:r>
                        <a:rPr lang="pt-BR" dirty="0" smtClean="0"/>
                        <a:t>R$ </a:t>
                      </a:r>
                      <a:r>
                        <a:rPr lang="pt-BR" dirty="0" smtClean="0"/>
                        <a:t>0,61</a:t>
                      </a:r>
                      <a:endParaRPr lang="pt-BR" dirty="0"/>
                    </a:p>
                  </a:txBody>
                  <a:tcPr/>
                </a:tc>
              </a:tr>
              <a:tr h="370840">
                <a:tc>
                  <a:txBody>
                    <a:bodyPr/>
                    <a:lstStyle/>
                    <a:p>
                      <a:r>
                        <a:rPr lang="pt-BR" dirty="0" smtClean="0"/>
                        <a:t>Cobre</a:t>
                      </a:r>
                      <a:endParaRPr lang="pt-BR" dirty="0"/>
                    </a:p>
                  </a:txBody>
                  <a:tcPr/>
                </a:tc>
                <a:tc>
                  <a:txBody>
                    <a:bodyPr/>
                    <a:lstStyle/>
                    <a:p>
                      <a:r>
                        <a:rPr lang="pt-BR" dirty="0" smtClean="0"/>
                        <a:t>R$ 9,80</a:t>
                      </a:r>
                      <a:endParaRPr lang="pt-BR" dirty="0"/>
                    </a:p>
                  </a:txBody>
                  <a:tcPr/>
                </a:tc>
                <a:tc>
                  <a:txBody>
                    <a:bodyPr/>
                    <a:lstStyle/>
                    <a:p>
                      <a:r>
                        <a:rPr lang="pt-BR" dirty="0" smtClean="0"/>
                        <a:t>R$ 14,00</a:t>
                      </a:r>
                      <a:endParaRPr lang="pt-BR" dirty="0"/>
                    </a:p>
                  </a:txBody>
                  <a:tcPr/>
                </a:tc>
                <a:tc>
                  <a:txBody>
                    <a:bodyPr/>
                    <a:lstStyle/>
                    <a:p>
                      <a:r>
                        <a:rPr lang="pt-BR" dirty="0" smtClean="0"/>
                        <a:t>R$ 4,20</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Feijão preto (1kg)</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R$ 2,99</a:t>
                      </a:r>
                    </a:p>
                    <a:p>
                      <a:endParaRPr lang="pt-BR" dirty="0"/>
                    </a:p>
                  </a:txBody>
                  <a:tcPr/>
                </a:tc>
                <a:tc>
                  <a:txBody>
                    <a:bodyPr/>
                    <a:lstStyle/>
                    <a:p>
                      <a:r>
                        <a:rPr lang="pt-BR" dirty="0" smtClean="0"/>
                        <a:t>R$ </a:t>
                      </a:r>
                      <a:r>
                        <a:rPr lang="pt-BR" dirty="0" smtClean="0"/>
                        <a:t>3,99</a:t>
                      </a:r>
                      <a:endParaRPr lang="pt-BR" dirty="0"/>
                    </a:p>
                  </a:txBody>
                  <a:tcPr/>
                </a:tc>
                <a:tc>
                  <a:txBody>
                    <a:bodyPr/>
                    <a:lstStyle/>
                    <a:p>
                      <a:r>
                        <a:rPr lang="pt-BR" dirty="0" smtClean="0"/>
                        <a:t>R$ </a:t>
                      </a:r>
                      <a:r>
                        <a:rPr lang="pt-BR" dirty="0" smtClean="0"/>
                        <a:t> 1,00</a:t>
                      </a:r>
                      <a:endParaRPr lang="pt-BR" dirty="0"/>
                    </a:p>
                  </a:txBody>
                  <a:tcPr/>
                </a:tc>
              </a:tr>
              <a:tr h="370840">
                <a:tc>
                  <a:txBody>
                    <a:bodyPr/>
                    <a:lstStyle/>
                    <a:p>
                      <a:r>
                        <a:rPr lang="pt-BR" dirty="0" smtClean="0"/>
                        <a:t>Ferro</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R$ 0,20</a:t>
                      </a:r>
                      <a:endParaRPr lang="pt-BR" dirty="0"/>
                    </a:p>
                  </a:txBody>
                  <a:tcPr/>
                </a:tc>
                <a:tc>
                  <a:txBody>
                    <a:bodyPr/>
                    <a:lstStyle/>
                    <a:p>
                      <a:r>
                        <a:rPr lang="pt-BR" dirty="0" smtClean="0"/>
                        <a:t>R$ 0,30</a:t>
                      </a:r>
                      <a:endParaRPr lang="pt-BR" dirty="0"/>
                    </a:p>
                  </a:txBody>
                  <a:tcPr/>
                </a:tc>
                <a:tc>
                  <a:txBody>
                    <a:bodyPr/>
                    <a:lstStyle/>
                    <a:p>
                      <a:r>
                        <a:rPr lang="pt-BR" dirty="0" smtClean="0"/>
                        <a:t>R$ 0,10</a:t>
                      </a:r>
                      <a:endParaRPr lang="pt-BR" dirty="0"/>
                    </a:p>
                  </a:txBody>
                  <a:tcPr/>
                </a:tc>
                <a:tc>
                  <a:txBody>
                    <a:bodyPr/>
                    <a:lstStyle/>
                    <a:p>
                      <a:r>
                        <a:rPr lang="pt-BR" dirty="0" smtClean="0"/>
                        <a:t>Fubá (1Kg)</a:t>
                      </a:r>
                      <a:endParaRPr lang="pt-BR" dirty="0"/>
                    </a:p>
                  </a:txBody>
                  <a:tcPr/>
                </a:tc>
                <a:tc>
                  <a:txBody>
                    <a:bodyPr/>
                    <a:lstStyle/>
                    <a:p>
                      <a:r>
                        <a:rPr lang="pt-BR" dirty="0" smtClean="0"/>
                        <a:t>R$ 1,49</a:t>
                      </a:r>
                      <a:endParaRPr lang="pt-BR" dirty="0"/>
                    </a:p>
                  </a:txBody>
                  <a:tcPr/>
                </a:tc>
                <a:tc>
                  <a:txBody>
                    <a:bodyPr/>
                    <a:lstStyle/>
                    <a:p>
                      <a:r>
                        <a:rPr lang="pt-BR" dirty="0" smtClean="0"/>
                        <a:t>R$ 1,59</a:t>
                      </a:r>
                      <a:endParaRPr lang="pt-BR" dirty="0"/>
                    </a:p>
                  </a:txBody>
                  <a:tcPr/>
                </a:tc>
                <a:tc>
                  <a:txBody>
                    <a:bodyPr/>
                    <a:lstStyle/>
                    <a:p>
                      <a:r>
                        <a:rPr lang="pt-BR" dirty="0" smtClean="0"/>
                        <a:t>R$ </a:t>
                      </a:r>
                      <a:r>
                        <a:rPr lang="pt-BR" dirty="0" smtClean="0"/>
                        <a:t>1,00</a:t>
                      </a:r>
                      <a:endParaRPr lang="pt-BR" dirty="0"/>
                    </a:p>
                  </a:txBody>
                  <a:tcPr/>
                </a:tc>
              </a:tr>
              <a:tr h="370840">
                <a:tc>
                  <a:txBody>
                    <a:bodyPr/>
                    <a:lstStyle/>
                    <a:p>
                      <a:r>
                        <a:rPr lang="pt-BR" dirty="0" smtClean="0"/>
                        <a:t>Garrafão</a:t>
                      </a:r>
                      <a:endParaRPr lang="pt-BR" dirty="0"/>
                    </a:p>
                  </a:txBody>
                  <a:tcPr/>
                </a:tc>
                <a:tc>
                  <a:txBody>
                    <a:bodyPr/>
                    <a:lstStyle/>
                    <a:p>
                      <a:r>
                        <a:rPr lang="pt-BR" dirty="0" smtClean="0"/>
                        <a:t>R$ 0,20</a:t>
                      </a:r>
                      <a:endParaRPr lang="pt-BR" dirty="0"/>
                    </a:p>
                  </a:txBody>
                  <a:tcPr/>
                </a:tc>
                <a:tc>
                  <a:txBody>
                    <a:bodyPr/>
                    <a:lstStyle/>
                    <a:p>
                      <a:r>
                        <a:rPr lang="pt-BR" dirty="0" smtClean="0"/>
                        <a:t>R$  0,30</a:t>
                      </a:r>
                      <a:endParaRPr lang="pt-BR" dirty="0"/>
                    </a:p>
                  </a:txBody>
                  <a:tcPr/>
                </a:tc>
                <a:tc>
                  <a:txBody>
                    <a:bodyPr/>
                    <a:lstStyle/>
                    <a:p>
                      <a:r>
                        <a:rPr lang="pt-BR" dirty="0" smtClean="0"/>
                        <a:t>R$ 0,10</a:t>
                      </a:r>
                      <a:endParaRPr lang="pt-BR" dirty="0"/>
                    </a:p>
                  </a:txBody>
                  <a:tcPr/>
                </a:tc>
                <a:tc>
                  <a:txBody>
                    <a:bodyPr/>
                    <a:lstStyle/>
                    <a:p>
                      <a:r>
                        <a:rPr lang="pt-BR" dirty="0" err="1" smtClean="0"/>
                        <a:t>Catchup</a:t>
                      </a:r>
                      <a:r>
                        <a:rPr lang="pt-BR" dirty="0" smtClean="0"/>
                        <a:t> (400G)</a:t>
                      </a:r>
                      <a:endParaRPr lang="pt-BR" dirty="0"/>
                    </a:p>
                  </a:txBody>
                  <a:tcPr/>
                </a:tc>
                <a:tc>
                  <a:txBody>
                    <a:bodyPr/>
                    <a:lstStyle/>
                    <a:p>
                      <a:r>
                        <a:rPr lang="pt-BR" dirty="0" smtClean="0"/>
                        <a:t>R$2,39</a:t>
                      </a:r>
                      <a:endParaRPr lang="pt-BR" dirty="0"/>
                    </a:p>
                  </a:txBody>
                  <a:tcPr/>
                </a:tc>
                <a:tc>
                  <a:txBody>
                    <a:bodyPr/>
                    <a:lstStyle/>
                    <a:p>
                      <a:r>
                        <a:rPr lang="pt-BR" dirty="0" smtClean="0"/>
                        <a:t>R$ </a:t>
                      </a:r>
                      <a:r>
                        <a:rPr lang="pt-BR" dirty="0" smtClean="0"/>
                        <a:t>3,21</a:t>
                      </a:r>
                      <a:endParaRPr lang="pt-BR" dirty="0"/>
                    </a:p>
                  </a:txBody>
                  <a:tcPr/>
                </a:tc>
                <a:tc>
                  <a:txBody>
                    <a:bodyPr/>
                    <a:lstStyle/>
                    <a:p>
                      <a:r>
                        <a:rPr lang="pt-BR" dirty="0" smtClean="0"/>
                        <a:t>R$ </a:t>
                      </a:r>
                      <a:r>
                        <a:rPr lang="pt-BR" dirty="0" smtClean="0"/>
                        <a:t>0,82</a:t>
                      </a:r>
                      <a:endParaRPr lang="pt-BR" dirty="0"/>
                    </a:p>
                  </a:txBody>
                  <a:tcPr/>
                </a:tc>
              </a:tr>
              <a:tr h="370840">
                <a:tc>
                  <a:txBody>
                    <a:bodyPr/>
                    <a:lstStyle/>
                    <a:p>
                      <a:r>
                        <a:rPr lang="pt-BR" dirty="0" smtClean="0"/>
                        <a:t>Garrafa cerveja  (Vidro)</a:t>
                      </a:r>
                      <a:endParaRPr lang="pt-BR" dirty="0"/>
                    </a:p>
                  </a:txBody>
                  <a:tcPr/>
                </a:tc>
                <a:tc>
                  <a:txBody>
                    <a:bodyPr/>
                    <a:lstStyle/>
                    <a:p>
                      <a:r>
                        <a:rPr lang="pt-BR" dirty="0" smtClean="0"/>
                        <a:t>R$ 0,03</a:t>
                      </a:r>
                      <a:endParaRPr lang="pt-BR" dirty="0"/>
                    </a:p>
                  </a:txBody>
                  <a:tcPr/>
                </a:tc>
                <a:tc>
                  <a:txBody>
                    <a:bodyPr/>
                    <a:lstStyle/>
                    <a:p>
                      <a:r>
                        <a:rPr lang="pt-BR" dirty="0" smtClean="0"/>
                        <a:t>R$  0,04</a:t>
                      </a:r>
                      <a:endParaRPr lang="pt-BR" dirty="0"/>
                    </a:p>
                  </a:txBody>
                  <a:tcPr/>
                </a:tc>
                <a:tc>
                  <a:txBody>
                    <a:bodyPr/>
                    <a:lstStyle/>
                    <a:p>
                      <a:r>
                        <a:rPr lang="pt-BR" dirty="0" smtClean="0"/>
                        <a:t>R$  0,01</a:t>
                      </a:r>
                      <a:endParaRPr lang="pt-BR" dirty="0"/>
                    </a:p>
                  </a:txBody>
                  <a:tcPr/>
                </a:tc>
                <a:tc>
                  <a:txBody>
                    <a:bodyPr/>
                    <a:lstStyle/>
                    <a:p>
                      <a:r>
                        <a:rPr lang="pt-BR" dirty="0" err="1" smtClean="0"/>
                        <a:t>Cangica</a:t>
                      </a:r>
                      <a:r>
                        <a:rPr lang="pt-BR" dirty="0" smtClean="0"/>
                        <a:t> (500 G)</a:t>
                      </a:r>
                      <a:endParaRPr lang="pt-BR" dirty="0"/>
                    </a:p>
                  </a:txBody>
                  <a:tcPr/>
                </a:tc>
                <a:tc>
                  <a:txBody>
                    <a:bodyPr/>
                    <a:lstStyle/>
                    <a:p>
                      <a:r>
                        <a:rPr lang="pt-BR" dirty="0" smtClean="0"/>
                        <a:t>R$1,28</a:t>
                      </a:r>
                      <a:endParaRPr lang="pt-BR" dirty="0"/>
                    </a:p>
                  </a:txBody>
                  <a:tcPr/>
                </a:tc>
                <a:tc>
                  <a:txBody>
                    <a:bodyPr/>
                    <a:lstStyle/>
                    <a:p>
                      <a:r>
                        <a:rPr lang="pt-BR" dirty="0" smtClean="0"/>
                        <a:t>R$2,28</a:t>
                      </a:r>
                      <a:endParaRPr lang="pt-BR" dirty="0"/>
                    </a:p>
                  </a:txBody>
                  <a:tcPr/>
                </a:tc>
                <a:tc>
                  <a:txBody>
                    <a:bodyPr/>
                    <a:lstStyle/>
                    <a:p>
                      <a:r>
                        <a:rPr lang="pt-BR" dirty="0" smtClean="0"/>
                        <a:t>R$ </a:t>
                      </a:r>
                      <a:r>
                        <a:rPr lang="pt-BR" dirty="0" smtClean="0"/>
                        <a:t>1,00</a:t>
                      </a:r>
                      <a:endParaRPr lang="pt-BR" dirty="0"/>
                    </a:p>
                  </a:txBody>
                  <a:tcPr/>
                </a:tc>
              </a:tr>
              <a:tr h="370840">
                <a:tc>
                  <a:txBody>
                    <a:bodyPr/>
                    <a:lstStyle/>
                    <a:p>
                      <a:r>
                        <a:rPr lang="pt-BR" dirty="0" smtClean="0"/>
                        <a:t>Jornal</a:t>
                      </a:r>
                      <a:endParaRPr lang="pt-BR" dirty="0"/>
                    </a:p>
                  </a:txBody>
                  <a:tcPr/>
                </a:tc>
                <a:tc>
                  <a:txBody>
                    <a:bodyPr/>
                    <a:lstStyle/>
                    <a:p>
                      <a:r>
                        <a:rPr lang="pt-BR" dirty="0" smtClean="0"/>
                        <a:t>R$ 0,07</a:t>
                      </a:r>
                      <a:endParaRPr lang="pt-BR" dirty="0"/>
                    </a:p>
                  </a:txBody>
                  <a:tcPr/>
                </a:tc>
                <a:tc>
                  <a:txBody>
                    <a:bodyPr/>
                    <a:lstStyle/>
                    <a:p>
                      <a:r>
                        <a:rPr lang="pt-BR" dirty="0" smtClean="0"/>
                        <a:t>R$  0,10</a:t>
                      </a:r>
                      <a:endParaRPr lang="pt-BR" dirty="0"/>
                    </a:p>
                  </a:txBody>
                  <a:tcPr/>
                </a:tc>
                <a:tc>
                  <a:txBody>
                    <a:bodyPr/>
                    <a:lstStyle/>
                    <a:p>
                      <a:r>
                        <a:rPr lang="pt-BR" dirty="0" smtClean="0"/>
                        <a:t>R$ 0,03</a:t>
                      </a:r>
                      <a:endParaRPr lang="pt-BR" dirty="0"/>
                    </a:p>
                  </a:txBody>
                  <a:tcPr/>
                </a:tc>
                <a:tc>
                  <a:txBody>
                    <a:bodyPr/>
                    <a:lstStyle/>
                    <a:p>
                      <a:r>
                        <a:rPr lang="pt-BR" dirty="0" smtClean="0"/>
                        <a:t>Ervilha</a:t>
                      </a:r>
                      <a:endParaRPr lang="pt-BR" dirty="0"/>
                    </a:p>
                  </a:txBody>
                  <a:tcPr/>
                </a:tc>
                <a:tc>
                  <a:txBody>
                    <a:bodyPr/>
                    <a:lstStyle/>
                    <a:p>
                      <a:r>
                        <a:rPr lang="pt-BR" dirty="0" smtClean="0"/>
                        <a:t>R$ 2,29</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a:t>
                      </a:r>
                      <a:r>
                        <a:rPr lang="pt-BR" dirty="0" smtClean="0"/>
                        <a:t>3,00</a:t>
                      </a:r>
                      <a:endParaRPr lang="pt-BR" dirty="0" smtClean="0"/>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R$ 0,71</a:t>
                      </a:r>
                      <a:endParaRPr lang="pt-BR" dirty="0" smtClean="0"/>
                    </a:p>
                    <a:p>
                      <a:endParaRPr lang="pt-BR" dirty="0"/>
                    </a:p>
                  </a:txBody>
                  <a:tcPr/>
                </a:tc>
              </a:tr>
              <a:tr h="370840">
                <a:tc>
                  <a:txBody>
                    <a:bodyPr/>
                    <a:lstStyle/>
                    <a:p>
                      <a:r>
                        <a:rPr lang="pt-BR" dirty="0" smtClean="0"/>
                        <a:t>Magnésio</a:t>
                      </a:r>
                      <a:endParaRPr lang="pt-BR" dirty="0"/>
                    </a:p>
                  </a:txBody>
                  <a:tcPr/>
                </a:tc>
                <a:tc>
                  <a:txBody>
                    <a:bodyPr/>
                    <a:lstStyle/>
                    <a:p>
                      <a:r>
                        <a:rPr lang="pt-BR" dirty="0" smtClean="0"/>
                        <a:t>R$ 2,00</a:t>
                      </a:r>
                      <a:endParaRPr lang="pt-BR" dirty="0"/>
                    </a:p>
                  </a:txBody>
                  <a:tcPr/>
                </a:tc>
                <a:tc>
                  <a:txBody>
                    <a:bodyPr/>
                    <a:lstStyle/>
                    <a:p>
                      <a:r>
                        <a:rPr lang="pt-BR" dirty="0" smtClean="0"/>
                        <a:t>R$ 2,50</a:t>
                      </a:r>
                      <a:endParaRPr lang="pt-BR" dirty="0"/>
                    </a:p>
                  </a:txBody>
                  <a:tcPr/>
                </a:tc>
                <a:tc>
                  <a:txBody>
                    <a:bodyPr/>
                    <a:lstStyle/>
                    <a:p>
                      <a:r>
                        <a:rPr lang="pt-BR" dirty="0" smtClean="0"/>
                        <a:t>R$ 0,50</a:t>
                      </a:r>
                      <a:endParaRPr lang="pt-BR" dirty="0"/>
                    </a:p>
                  </a:txBody>
                  <a:tcPr/>
                </a:tc>
                <a:tc>
                  <a:txBody>
                    <a:bodyPr/>
                    <a:lstStyle/>
                    <a:p>
                      <a:r>
                        <a:rPr lang="pt-BR" dirty="0" smtClean="0"/>
                        <a:t>Lata sardinha (83 G)</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R$ 2,19</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R$ 3,00</a:t>
                      </a:r>
                    </a:p>
                    <a:p>
                      <a:endParaRPr lang="pt-BR" dirty="0"/>
                    </a:p>
                  </a:txBody>
                  <a:tcPr/>
                </a:tc>
                <a:tc>
                  <a:txBody>
                    <a:bodyPr/>
                    <a:lstStyle/>
                    <a:p>
                      <a:r>
                        <a:rPr lang="pt-BR" dirty="0" smtClean="0"/>
                        <a:t>R$ </a:t>
                      </a:r>
                      <a:r>
                        <a:rPr lang="pt-BR" dirty="0" smtClean="0"/>
                        <a:t>0,81</a:t>
                      </a:r>
                      <a:endParaRPr lang="pt-B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Metal </a:t>
                      </a:r>
                      <a:endParaRPr lang="pt-BR" dirty="0"/>
                    </a:p>
                  </a:txBody>
                  <a:tcPr/>
                </a:tc>
                <a:tc>
                  <a:txBody>
                    <a:bodyPr/>
                    <a:lstStyle/>
                    <a:p>
                      <a:r>
                        <a:rPr lang="pt-BR" dirty="0" smtClean="0"/>
                        <a:t>R$ 5,60</a:t>
                      </a:r>
                      <a:endParaRPr lang="pt-BR" dirty="0"/>
                    </a:p>
                  </a:txBody>
                  <a:tcPr/>
                </a:tc>
                <a:tc>
                  <a:txBody>
                    <a:bodyPr/>
                    <a:lstStyle/>
                    <a:p>
                      <a:r>
                        <a:rPr lang="pt-BR" dirty="0" smtClean="0"/>
                        <a:t>R$ 8,00</a:t>
                      </a:r>
                      <a:endParaRPr lang="pt-BR" dirty="0"/>
                    </a:p>
                  </a:txBody>
                  <a:tcPr/>
                </a:tc>
                <a:tc>
                  <a:txBody>
                    <a:bodyPr/>
                    <a:lstStyle/>
                    <a:p>
                      <a:r>
                        <a:rPr lang="pt-BR" dirty="0" smtClean="0"/>
                        <a:t>R$ 2,40</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Leite longa vida (1L)</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R$ 3,75</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a:t>
                      </a:r>
                      <a:r>
                        <a:rPr lang="pt-BR" dirty="0" smtClean="0"/>
                        <a:t>4,15</a:t>
                      </a:r>
                      <a:endParaRPr lang="pt-BR" dirty="0" smtClean="0"/>
                    </a:p>
                    <a:p>
                      <a:endParaRPr lang="pt-BR" dirty="0"/>
                    </a:p>
                  </a:txBody>
                  <a:tcPr/>
                </a:tc>
                <a:tc>
                  <a:txBody>
                    <a:bodyPr/>
                    <a:lstStyle/>
                    <a:p>
                      <a:r>
                        <a:rPr lang="pt-BR" dirty="0" smtClean="0"/>
                        <a:t>R$ 0,40</a:t>
                      </a:r>
                      <a:endParaRPr lang="pt-B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Motor geladeira </a:t>
                      </a:r>
                      <a:endParaRPr lang="pt-BR" dirty="0"/>
                    </a:p>
                  </a:txBody>
                  <a:tcPr/>
                </a:tc>
                <a:tc>
                  <a:txBody>
                    <a:bodyPr/>
                    <a:lstStyle/>
                    <a:p>
                      <a:r>
                        <a:rPr lang="pt-BR" dirty="0" smtClean="0"/>
                        <a:t>R$ 7,00</a:t>
                      </a:r>
                      <a:endParaRPr lang="pt-BR" dirty="0"/>
                    </a:p>
                  </a:txBody>
                  <a:tcPr/>
                </a:tc>
                <a:tc>
                  <a:txBody>
                    <a:bodyPr/>
                    <a:lstStyle/>
                    <a:p>
                      <a:r>
                        <a:rPr lang="pt-BR" dirty="0" smtClean="0"/>
                        <a:t>R$ 10,00</a:t>
                      </a:r>
                      <a:endParaRPr lang="pt-BR" dirty="0"/>
                    </a:p>
                  </a:txBody>
                  <a:tcPr/>
                </a:tc>
                <a:tc>
                  <a:txBody>
                    <a:bodyPr/>
                    <a:lstStyle/>
                    <a:p>
                      <a:r>
                        <a:rPr lang="pt-BR" dirty="0" smtClean="0"/>
                        <a:t>R$ 3,00</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Maionese (500 G)</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R$ 2,69</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R$ 2,99</a:t>
                      </a:r>
                      <a:endParaRPr lang="pt-BR" dirty="0"/>
                    </a:p>
                  </a:txBody>
                  <a:tcPr/>
                </a:tc>
                <a:tc>
                  <a:txBody>
                    <a:bodyPr/>
                    <a:lstStyle/>
                    <a:p>
                      <a:r>
                        <a:rPr lang="pt-BR" dirty="0" smtClean="0"/>
                        <a:t>R$ </a:t>
                      </a:r>
                      <a:r>
                        <a:rPr lang="pt-BR" dirty="0" smtClean="0"/>
                        <a:t> 0,30</a:t>
                      </a:r>
                      <a:endParaRPr lang="pt-BR" dirty="0"/>
                    </a:p>
                  </a:txBody>
                  <a:tcPr/>
                </a:tc>
              </a:tr>
              <a:tr h="370840">
                <a:tc>
                  <a:txBody>
                    <a:bodyPr/>
                    <a:lstStyle/>
                    <a:p>
                      <a:r>
                        <a:rPr lang="pt-BR" dirty="0" smtClean="0"/>
                        <a:t>Motor pequeno</a:t>
                      </a:r>
                      <a:endParaRPr lang="pt-BR" dirty="0"/>
                    </a:p>
                  </a:txBody>
                  <a:tcPr/>
                </a:tc>
                <a:tc>
                  <a:txBody>
                    <a:bodyPr/>
                    <a:lstStyle/>
                    <a:p>
                      <a:r>
                        <a:rPr lang="pt-BR" dirty="0" smtClean="0"/>
                        <a:t>R$ 4,20</a:t>
                      </a:r>
                      <a:endParaRPr lang="pt-BR" dirty="0"/>
                    </a:p>
                  </a:txBody>
                  <a:tcPr/>
                </a:tc>
                <a:tc>
                  <a:txBody>
                    <a:bodyPr/>
                    <a:lstStyle/>
                    <a:p>
                      <a:r>
                        <a:rPr lang="pt-BR" dirty="0" smtClean="0"/>
                        <a:t>R$ 6,00</a:t>
                      </a:r>
                      <a:endParaRPr lang="pt-BR" dirty="0"/>
                    </a:p>
                  </a:txBody>
                  <a:tcPr/>
                </a:tc>
                <a:tc>
                  <a:txBody>
                    <a:bodyPr/>
                    <a:lstStyle/>
                    <a:p>
                      <a:r>
                        <a:rPr lang="pt-BR" dirty="0" smtClean="0"/>
                        <a:t>R$ 1,80</a:t>
                      </a:r>
                      <a:endParaRPr lang="pt-BR" dirty="0"/>
                    </a:p>
                  </a:txBody>
                  <a:tcPr/>
                </a:tc>
                <a:tc>
                  <a:txBody>
                    <a:bodyPr/>
                    <a:lstStyle/>
                    <a:p>
                      <a:r>
                        <a:rPr lang="pt-BR" dirty="0" smtClean="0"/>
                        <a:t>Macarrão (1Kg)</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a:t>
                      </a:r>
                      <a:r>
                        <a:rPr lang="pt-BR" dirty="0" smtClean="0"/>
                        <a:t>$ 3,09</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R$3,99</a:t>
                      </a:r>
                      <a:endParaRPr lang="pt-BR" dirty="0"/>
                    </a:p>
                  </a:txBody>
                  <a:tcPr/>
                </a:tc>
                <a:tc>
                  <a:txBody>
                    <a:bodyPr/>
                    <a:lstStyle/>
                    <a:p>
                      <a:r>
                        <a:rPr lang="pt-BR" dirty="0" smtClean="0"/>
                        <a:t>R$ </a:t>
                      </a:r>
                      <a:r>
                        <a:rPr lang="pt-BR" dirty="0" smtClean="0"/>
                        <a:t>0,90</a:t>
                      </a:r>
                      <a:endParaRPr lang="pt-BR" dirty="0"/>
                    </a:p>
                  </a:txBody>
                  <a:tcPr/>
                </a:tc>
              </a:tr>
              <a:tr h="370840">
                <a:tc>
                  <a:txBody>
                    <a:bodyPr/>
                    <a:lstStyle/>
                    <a:p>
                      <a:r>
                        <a:rPr lang="pt-BR" dirty="0" smtClean="0"/>
                        <a:t>Papel branco</a:t>
                      </a:r>
                      <a:endParaRPr lang="pt-BR" dirty="0"/>
                    </a:p>
                  </a:txBody>
                  <a:tcPr/>
                </a:tc>
                <a:tc>
                  <a:txBody>
                    <a:bodyPr/>
                    <a:lstStyle/>
                    <a:p>
                      <a:r>
                        <a:rPr lang="pt-BR" dirty="0" smtClean="0"/>
                        <a:t>R$ 0,10</a:t>
                      </a:r>
                      <a:endParaRPr lang="pt-BR" dirty="0"/>
                    </a:p>
                  </a:txBody>
                  <a:tcPr/>
                </a:tc>
                <a:tc>
                  <a:txBody>
                    <a:bodyPr/>
                    <a:lstStyle/>
                    <a:p>
                      <a:r>
                        <a:rPr lang="pt-BR" dirty="0" smtClean="0"/>
                        <a:t>R$ 0,15</a:t>
                      </a:r>
                      <a:endParaRPr lang="pt-BR" dirty="0"/>
                    </a:p>
                  </a:txBody>
                  <a:tcPr/>
                </a:tc>
                <a:tc>
                  <a:txBody>
                    <a:bodyPr/>
                    <a:lstStyle/>
                    <a:p>
                      <a:r>
                        <a:rPr lang="pt-BR" dirty="0" smtClean="0"/>
                        <a:t>R$ 0,05</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Milho </a:t>
                      </a:r>
                      <a:r>
                        <a:rPr lang="pt-BR" dirty="0" smtClean="0"/>
                        <a:t>pipoca (500G)</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R$1,79</a:t>
                      </a:r>
                    </a:p>
                    <a:p>
                      <a:pPr marL="0" marR="0" indent="0" algn="l" defTabSz="914400" rtl="0" eaLnBrk="1" fontAlgn="auto" latinLnBrk="0" hangingPunct="1">
                        <a:lnSpc>
                          <a:spcPct val="100000"/>
                        </a:lnSpc>
                        <a:spcBef>
                          <a:spcPts val="0"/>
                        </a:spcBef>
                        <a:spcAft>
                          <a:spcPts val="0"/>
                        </a:spcAft>
                        <a:buClrTx/>
                        <a:buSzTx/>
                        <a:buFontTx/>
                        <a:buNone/>
                        <a:tabLst/>
                        <a:defRPr/>
                      </a:pP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R$2,49</a:t>
                      </a:r>
                    </a:p>
                    <a:p>
                      <a:endParaRPr lang="pt-BR" dirty="0"/>
                    </a:p>
                  </a:txBody>
                  <a:tcPr/>
                </a:tc>
                <a:tc>
                  <a:txBody>
                    <a:bodyPr/>
                    <a:lstStyle/>
                    <a:p>
                      <a:r>
                        <a:rPr lang="pt-BR" dirty="0" smtClean="0"/>
                        <a:t>R$ </a:t>
                      </a:r>
                      <a:r>
                        <a:rPr lang="pt-BR" dirty="0" smtClean="0"/>
                        <a:t>0,70</a:t>
                      </a:r>
                      <a:endParaRPr lang="pt-BR" dirty="0"/>
                    </a:p>
                  </a:txBody>
                  <a:tcPr/>
                </a:tc>
              </a:tr>
              <a:tr h="370840">
                <a:tc>
                  <a:txBody>
                    <a:bodyPr/>
                    <a:lstStyle/>
                    <a:p>
                      <a:r>
                        <a:rPr lang="pt-BR" dirty="0" smtClean="0"/>
                        <a:t>Papel misto</a:t>
                      </a:r>
                      <a:endParaRPr lang="pt-BR" dirty="0"/>
                    </a:p>
                  </a:txBody>
                  <a:tcPr/>
                </a:tc>
                <a:tc>
                  <a:txBody>
                    <a:bodyPr/>
                    <a:lstStyle/>
                    <a:p>
                      <a:r>
                        <a:rPr lang="pt-BR" dirty="0" smtClean="0"/>
                        <a:t>R$ 0,03</a:t>
                      </a:r>
                      <a:endParaRPr lang="pt-BR" dirty="0"/>
                    </a:p>
                  </a:txBody>
                  <a:tcPr/>
                </a:tc>
                <a:tc>
                  <a:txBody>
                    <a:bodyPr/>
                    <a:lstStyle/>
                    <a:p>
                      <a:r>
                        <a:rPr lang="pt-BR" dirty="0" smtClean="0"/>
                        <a:t>R$  0,05</a:t>
                      </a:r>
                      <a:endParaRPr lang="pt-BR" dirty="0"/>
                    </a:p>
                  </a:txBody>
                  <a:tcPr/>
                </a:tc>
                <a:tc>
                  <a:txBody>
                    <a:bodyPr/>
                    <a:lstStyle/>
                    <a:p>
                      <a:r>
                        <a:rPr lang="pt-BR" dirty="0" smtClean="0"/>
                        <a:t>R$  0,02</a:t>
                      </a:r>
                      <a:endParaRPr lang="pt-BR" dirty="0"/>
                    </a:p>
                  </a:txBody>
                  <a:tcPr/>
                </a:tc>
                <a:tc>
                  <a:txBody>
                    <a:bodyPr/>
                    <a:lstStyle/>
                    <a:p>
                      <a:r>
                        <a:rPr lang="pt-BR" dirty="0" smtClean="0"/>
                        <a:t>Molho de tomate (300G)</a:t>
                      </a:r>
                      <a:endParaRPr lang="pt-BR" dirty="0"/>
                    </a:p>
                  </a:txBody>
                  <a:tcPr/>
                </a:tc>
                <a:tc>
                  <a:txBody>
                    <a:bodyPr/>
                    <a:lstStyle/>
                    <a:p>
                      <a:r>
                        <a:rPr lang="pt-BR" dirty="0" smtClean="0"/>
                        <a:t>R$ </a:t>
                      </a:r>
                      <a:r>
                        <a:rPr lang="pt-BR" dirty="0" smtClean="0"/>
                        <a:t>1,59</a:t>
                      </a:r>
                      <a:endParaRPr lang="pt-BR" dirty="0"/>
                    </a:p>
                  </a:txBody>
                  <a:tcPr/>
                </a:tc>
                <a:tc>
                  <a:txBody>
                    <a:bodyPr/>
                    <a:lstStyle/>
                    <a:p>
                      <a:r>
                        <a:rPr lang="pt-BR" dirty="0" smtClean="0"/>
                        <a:t>R$ </a:t>
                      </a:r>
                      <a:r>
                        <a:rPr lang="pt-BR" dirty="0" smtClean="0"/>
                        <a:t>2,09</a:t>
                      </a:r>
                      <a:endParaRPr lang="pt-BR" dirty="0"/>
                    </a:p>
                  </a:txBody>
                  <a:tcPr/>
                </a:tc>
                <a:tc>
                  <a:txBody>
                    <a:bodyPr/>
                    <a:lstStyle/>
                    <a:p>
                      <a:r>
                        <a:rPr lang="pt-BR" dirty="0" smtClean="0"/>
                        <a:t>R$ </a:t>
                      </a:r>
                      <a:r>
                        <a:rPr lang="pt-BR" dirty="0" smtClean="0"/>
                        <a:t>0,50</a:t>
                      </a:r>
                      <a:endParaRPr lang="pt-BR" dirty="0"/>
                    </a:p>
                  </a:txBody>
                  <a:tcPr/>
                </a:tc>
              </a:tr>
              <a:tr h="370840">
                <a:tc>
                  <a:txBody>
                    <a:bodyPr/>
                    <a:lstStyle/>
                    <a:p>
                      <a:r>
                        <a:rPr lang="pt-BR" dirty="0" smtClean="0"/>
                        <a:t>Papelão</a:t>
                      </a:r>
                      <a:endParaRPr lang="pt-BR" dirty="0"/>
                    </a:p>
                  </a:txBody>
                  <a:tcPr/>
                </a:tc>
                <a:tc>
                  <a:txBody>
                    <a:bodyPr/>
                    <a:lstStyle/>
                    <a:p>
                      <a:r>
                        <a:rPr lang="pt-BR" dirty="0" smtClean="0"/>
                        <a:t>R$ 0,20</a:t>
                      </a:r>
                      <a:endParaRPr lang="pt-BR" dirty="0"/>
                    </a:p>
                  </a:txBody>
                  <a:tcPr/>
                </a:tc>
                <a:tc>
                  <a:txBody>
                    <a:bodyPr/>
                    <a:lstStyle/>
                    <a:p>
                      <a:r>
                        <a:rPr lang="pt-BR" dirty="0" smtClean="0"/>
                        <a:t>R$  0,30</a:t>
                      </a:r>
                      <a:endParaRPr lang="pt-BR" dirty="0"/>
                    </a:p>
                  </a:txBody>
                  <a:tcPr/>
                </a:tc>
                <a:tc>
                  <a:txBody>
                    <a:bodyPr/>
                    <a:lstStyle/>
                    <a:p>
                      <a:r>
                        <a:rPr lang="pt-BR" dirty="0" smtClean="0"/>
                        <a:t>R$ 0,10</a:t>
                      </a:r>
                      <a:endParaRPr lang="pt-BR" dirty="0"/>
                    </a:p>
                  </a:txBody>
                  <a:tcPr/>
                </a:tc>
                <a:tc>
                  <a:txBody>
                    <a:bodyPr/>
                    <a:lstStyle/>
                    <a:p>
                      <a:r>
                        <a:rPr lang="pt-BR" dirty="0" smtClean="0"/>
                        <a:t>Leite em Pó   (400G)</a:t>
                      </a:r>
                      <a:endParaRPr lang="pt-BR" dirty="0"/>
                    </a:p>
                  </a:txBody>
                  <a:tcPr/>
                </a:tc>
                <a:tc>
                  <a:txBody>
                    <a:bodyPr/>
                    <a:lstStyle/>
                    <a:p>
                      <a:r>
                        <a:rPr lang="pt-BR" dirty="0" smtClean="0"/>
                        <a:t>R$ </a:t>
                      </a:r>
                      <a:r>
                        <a:rPr lang="pt-BR" dirty="0" smtClean="0"/>
                        <a:t>6,89</a:t>
                      </a:r>
                      <a:endParaRPr lang="pt-BR" dirty="0"/>
                    </a:p>
                  </a:txBody>
                  <a:tcPr/>
                </a:tc>
                <a:tc>
                  <a:txBody>
                    <a:bodyPr/>
                    <a:lstStyle/>
                    <a:p>
                      <a:r>
                        <a:rPr lang="pt-BR" dirty="0" smtClean="0"/>
                        <a:t>R$ </a:t>
                      </a:r>
                      <a:r>
                        <a:rPr lang="pt-BR" dirty="0" smtClean="0"/>
                        <a:t>8,00</a:t>
                      </a:r>
                      <a:endParaRPr lang="pt-BR" dirty="0"/>
                    </a:p>
                  </a:txBody>
                  <a:tcPr/>
                </a:tc>
                <a:tc>
                  <a:txBody>
                    <a:bodyPr/>
                    <a:lstStyle/>
                    <a:p>
                      <a:r>
                        <a:rPr lang="pt-BR" dirty="0" smtClean="0"/>
                        <a:t>R$ </a:t>
                      </a:r>
                      <a:r>
                        <a:rPr lang="pt-BR" dirty="0" smtClean="0"/>
                        <a:t>1,11</a:t>
                      </a:r>
                      <a:endParaRPr lang="pt-BR" dirty="0"/>
                    </a:p>
                  </a:txBody>
                  <a:tcPr/>
                </a:tc>
              </a:tr>
              <a:tr h="370840">
                <a:tc>
                  <a:txBody>
                    <a:bodyPr/>
                    <a:lstStyle/>
                    <a:p>
                      <a:r>
                        <a:rPr lang="pt-BR" dirty="0" smtClean="0"/>
                        <a:t>Pet</a:t>
                      </a:r>
                      <a:endParaRPr lang="pt-BR" dirty="0"/>
                    </a:p>
                  </a:txBody>
                  <a:tcPr/>
                </a:tc>
                <a:tc>
                  <a:txBody>
                    <a:bodyPr/>
                    <a:lstStyle/>
                    <a:p>
                      <a:r>
                        <a:rPr lang="pt-BR" dirty="0" smtClean="0"/>
                        <a:t>R$ 0,80</a:t>
                      </a:r>
                      <a:endParaRPr lang="pt-BR" dirty="0"/>
                    </a:p>
                  </a:txBody>
                  <a:tcPr/>
                </a:tc>
                <a:tc>
                  <a:txBody>
                    <a:bodyPr/>
                    <a:lstStyle/>
                    <a:p>
                      <a:r>
                        <a:rPr lang="pt-BR" dirty="0" smtClean="0"/>
                        <a:t>R$ 1,10</a:t>
                      </a:r>
                      <a:endParaRPr lang="pt-BR" dirty="0"/>
                    </a:p>
                  </a:txBody>
                  <a:tcPr/>
                </a:tc>
                <a:tc>
                  <a:txBody>
                    <a:bodyPr/>
                    <a:lstStyle/>
                    <a:p>
                      <a:r>
                        <a:rPr lang="pt-BR" dirty="0" smtClean="0"/>
                        <a:t>R$ 0,30</a:t>
                      </a:r>
                      <a:endParaRPr lang="pt-BR" dirty="0"/>
                    </a:p>
                  </a:txBody>
                  <a:tcPr/>
                </a:tc>
                <a:tc>
                  <a:txBody>
                    <a:bodyPr/>
                    <a:lstStyle/>
                    <a:p>
                      <a:r>
                        <a:rPr lang="pt-BR" dirty="0" smtClean="0"/>
                        <a:t>Creme de leite (200G)</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a:t>
                      </a:r>
                      <a:r>
                        <a:rPr lang="pt-BR" dirty="0" smtClean="0"/>
                        <a:t>$ 1,79</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a:t>
                      </a:r>
                      <a:r>
                        <a:rPr lang="pt-BR" dirty="0" smtClean="0"/>
                        <a:t>$ 2,79</a:t>
                      </a:r>
                      <a:endParaRPr lang="pt-BR" dirty="0"/>
                    </a:p>
                  </a:txBody>
                  <a:tcPr/>
                </a:tc>
                <a:tc>
                  <a:txBody>
                    <a:bodyPr/>
                    <a:lstStyle/>
                    <a:p>
                      <a:r>
                        <a:rPr lang="pt-BR" dirty="0" smtClean="0"/>
                        <a:t>R$ </a:t>
                      </a:r>
                      <a:r>
                        <a:rPr lang="pt-BR" dirty="0" smtClean="0"/>
                        <a:t>1,00</a:t>
                      </a:r>
                      <a:endParaRPr lang="pt-BR" dirty="0"/>
                    </a:p>
                  </a:txBody>
                  <a:tcPr/>
                </a:tc>
              </a:tr>
              <a:tr h="370840">
                <a:tc>
                  <a:txBody>
                    <a:bodyPr/>
                    <a:lstStyle/>
                    <a:p>
                      <a:r>
                        <a:rPr lang="pt-BR" dirty="0" smtClean="0"/>
                        <a:t>Plástico duro</a:t>
                      </a:r>
                      <a:endParaRPr lang="pt-BR" dirty="0"/>
                    </a:p>
                  </a:txBody>
                  <a:tcPr/>
                </a:tc>
                <a:tc>
                  <a:txBody>
                    <a:bodyPr/>
                    <a:lstStyle/>
                    <a:p>
                      <a:r>
                        <a:rPr lang="pt-BR" dirty="0" smtClean="0"/>
                        <a:t>R$ 0,20</a:t>
                      </a:r>
                      <a:endParaRPr lang="pt-BR" dirty="0"/>
                    </a:p>
                  </a:txBody>
                  <a:tcPr/>
                </a:tc>
                <a:tc>
                  <a:txBody>
                    <a:bodyPr/>
                    <a:lstStyle/>
                    <a:p>
                      <a:r>
                        <a:rPr lang="pt-BR" dirty="0" smtClean="0"/>
                        <a:t>R$ 0,30</a:t>
                      </a:r>
                      <a:endParaRPr lang="pt-BR" dirty="0"/>
                    </a:p>
                  </a:txBody>
                  <a:tcPr/>
                </a:tc>
                <a:tc>
                  <a:txBody>
                    <a:bodyPr/>
                    <a:lstStyle/>
                    <a:p>
                      <a:r>
                        <a:rPr lang="pt-BR" dirty="0" smtClean="0"/>
                        <a:t>R$ 0,10</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Óleo de soja (900M)</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a:t>
                      </a:r>
                      <a:r>
                        <a:rPr lang="pt-BR" dirty="0" smtClean="0"/>
                        <a:t>2,99</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R$ </a:t>
                      </a:r>
                      <a:r>
                        <a:rPr lang="pt-BR" dirty="0" smtClean="0"/>
                        <a:t>3,69</a:t>
                      </a:r>
                    </a:p>
                    <a:p>
                      <a:endParaRPr lang="pt-BR" dirty="0"/>
                    </a:p>
                  </a:txBody>
                  <a:tcPr/>
                </a:tc>
                <a:tc>
                  <a:txBody>
                    <a:bodyPr/>
                    <a:lstStyle/>
                    <a:p>
                      <a:r>
                        <a:rPr lang="pt-BR" dirty="0" smtClean="0"/>
                        <a:t>R$ </a:t>
                      </a:r>
                      <a:r>
                        <a:rPr lang="pt-BR" dirty="0" smtClean="0"/>
                        <a:t>0,70</a:t>
                      </a:r>
                      <a:endParaRPr lang="pt-BR" dirty="0"/>
                    </a:p>
                  </a:txBody>
                  <a:tcPr/>
                </a:tc>
              </a:tr>
              <a:tr h="370840">
                <a:tc>
                  <a:txBody>
                    <a:bodyPr/>
                    <a:lstStyle/>
                    <a:p>
                      <a:r>
                        <a:rPr lang="pt-BR" dirty="0" smtClean="0"/>
                        <a:t>Plástico fino</a:t>
                      </a:r>
                      <a:endParaRPr lang="pt-BR" dirty="0"/>
                    </a:p>
                  </a:txBody>
                  <a:tcPr/>
                </a:tc>
                <a:tc>
                  <a:txBody>
                    <a:bodyPr/>
                    <a:lstStyle/>
                    <a:p>
                      <a:r>
                        <a:rPr lang="pt-BR" dirty="0" smtClean="0"/>
                        <a:t>R$ 0,20</a:t>
                      </a:r>
                      <a:endParaRPr lang="pt-BR" dirty="0"/>
                    </a:p>
                  </a:txBody>
                  <a:tcPr/>
                </a:tc>
                <a:tc>
                  <a:txBody>
                    <a:bodyPr/>
                    <a:lstStyle/>
                    <a:p>
                      <a:r>
                        <a:rPr lang="pt-BR" dirty="0" smtClean="0"/>
                        <a:t>R$ 0,30</a:t>
                      </a:r>
                      <a:endParaRPr lang="pt-BR" dirty="0"/>
                    </a:p>
                  </a:txBody>
                  <a:tcPr/>
                </a:tc>
                <a:tc>
                  <a:txBody>
                    <a:bodyPr/>
                    <a:lstStyle/>
                    <a:p>
                      <a:r>
                        <a:rPr lang="pt-BR" dirty="0" smtClean="0"/>
                        <a:t>R$ 0,10</a:t>
                      </a:r>
                      <a:endParaRPr lang="pt-BR" dirty="0"/>
                    </a:p>
                  </a:txBody>
                  <a:tcPr/>
                </a:tc>
                <a:tc>
                  <a:txBody>
                    <a:bodyPr/>
                    <a:lstStyle/>
                    <a:p>
                      <a:r>
                        <a:rPr lang="pt-BR" dirty="0" smtClean="0"/>
                        <a:t>Chocolate em pó (300G)</a:t>
                      </a:r>
                      <a:endParaRPr lang="pt-BR" dirty="0"/>
                    </a:p>
                  </a:txBody>
                  <a:tcPr/>
                </a:tc>
                <a:tc>
                  <a:txBody>
                    <a:bodyPr/>
                    <a:lstStyle/>
                    <a:p>
                      <a:r>
                        <a:rPr lang="pt-BR" dirty="0" smtClean="0"/>
                        <a:t>R$ </a:t>
                      </a:r>
                      <a:r>
                        <a:rPr lang="pt-BR" dirty="0" smtClean="0"/>
                        <a:t>3,49</a:t>
                      </a:r>
                      <a:endParaRPr lang="pt-BR" dirty="0"/>
                    </a:p>
                  </a:txBody>
                  <a:tcPr/>
                </a:tc>
                <a:tc>
                  <a:txBody>
                    <a:bodyPr/>
                    <a:lstStyle/>
                    <a:p>
                      <a:r>
                        <a:rPr lang="pt-BR" dirty="0" smtClean="0"/>
                        <a:t>R$ </a:t>
                      </a:r>
                      <a:r>
                        <a:rPr lang="pt-BR" dirty="0" smtClean="0"/>
                        <a:t>4,49</a:t>
                      </a:r>
                      <a:endParaRPr lang="pt-BR" dirty="0"/>
                    </a:p>
                  </a:txBody>
                  <a:tcPr/>
                </a:tc>
                <a:tc>
                  <a:txBody>
                    <a:bodyPr/>
                    <a:lstStyle/>
                    <a:p>
                      <a:r>
                        <a:rPr lang="pt-BR" dirty="0" smtClean="0"/>
                        <a:t>R$ </a:t>
                      </a:r>
                      <a:r>
                        <a:rPr lang="pt-BR" dirty="0" smtClean="0"/>
                        <a:t>1,00</a:t>
                      </a:r>
                      <a:endParaRPr lang="pt-BR" dirty="0"/>
                    </a:p>
                  </a:txBody>
                  <a:tcPr/>
                </a:tc>
              </a:tr>
              <a:tr h="370840">
                <a:tc>
                  <a:txBody>
                    <a:bodyPr/>
                    <a:lstStyle/>
                    <a:p>
                      <a:r>
                        <a:rPr lang="pt-BR" dirty="0" smtClean="0"/>
                        <a:t>Radiador</a:t>
                      </a:r>
                      <a:endParaRPr lang="pt-BR" dirty="0"/>
                    </a:p>
                  </a:txBody>
                  <a:tcPr/>
                </a:tc>
                <a:tc>
                  <a:txBody>
                    <a:bodyPr/>
                    <a:lstStyle/>
                    <a:p>
                      <a:r>
                        <a:rPr lang="pt-BR" dirty="0" smtClean="0"/>
                        <a:t>R$ 1,60</a:t>
                      </a:r>
                      <a:endParaRPr lang="pt-BR" dirty="0"/>
                    </a:p>
                  </a:txBody>
                  <a:tcPr/>
                </a:tc>
                <a:tc>
                  <a:txBody>
                    <a:bodyPr/>
                    <a:lstStyle/>
                    <a:p>
                      <a:r>
                        <a:rPr lang="pt-BR" dirty="0" smtClean="0"/>
                        <a:t>R$ 2,30</a:t>
                      </a:r>
                      <a:endParaRPr lang="pt-BR" dirty="0"/>
                    </a:p>
                  </a:txBody>
                  <a:tcPr/>
                </a:tc>
                <a:tc>
                  <a:txBody>
                    <a:bodyPr/>
                    <a:lstStyle/>
                    <a:p>
                      <a:r>
                        <a:rPr lang="pt-BR" dirty="0" smtClean="0"/>
                        <a:t>R$ 0,70</a:t>
                      </a:r>
                      <a:endParaRPr lang="pt-BR" dirty="0"/>
                    </a:p>
                  </a:txBody>
                  <a:tcPr/>
                </a:tc>
                <a:tc>
                  <a:txBody>
                    <a:bodyPr/>
                    <a:lstStyle/>
                    <a:p>
                      <a:r>
                        <a:rPr lang="pt-BR" dirty="0" smtClean="0"/>
                        <a:t>Biscoito recheado  (86G)</a:t>
                      </a:r>
                      <a:endParaRPr lang="pt-BR" dirty="0"/>
                    </a:p>
                  </a:txBody>
                  <a:tcPr/>
                </a:tc>
                <a:tc>
                  <a:txBody>
                    <a:bodyPr/>
                    <a:lstStyle/>
                    <a:p>
                      <a:r>
                        <a:rPr lang="pt-BR" dirty="0" smtClean="0"/>
                        <a:t>R$ </a:t>
                      </a:r>
                      <a:r>
                        <a:rPr lang="pt-BR" dirty="0" smtClean="0"/>
                        <a:t>0,85</a:t>
                      </a:r>
                      <a:endParaRPr lang="pt-BR" dirty="0"/>
                    </a:p>
                  </a:txBody>
                  <a:tcPr/>
                </a:tc>
                <a:tc>
                  <a:txBody>
                    <a:bodyPr/>
                    <a:lstStyle/>
                    <a:p>
                      <a:r>
                        <a:rPr lang="pt-BR" dirty="0" smtClean="0"/>
                        <a:t>R$ </a:t>
                      </a:r>
                      <a:r>
                        <a:rPr lang="pt-BR" dirty="0" smtClean="0"/>
                        <a:t>1,60</a:t>
                      </a:r>
                      <a:endParaRPr lang="pt-BR" dirty="0"/>
                    </a:p>
                  </a:txBody>
                  <a:tcPr/>
                </a:tc>
                <a:tc>
                  <a:txBody>
                    <a:bodyPr/>
                    <a:lstStyle/>
                    <a:p>
                      <a:r>
                        <a:rPr lang="pt-BR" dirty="0" smtClean="0"/>
                        <a:t>R$ </a:t>
                      </a:r>
                      <a:r>
                        <a:rPr lang="pt-BR" dirty="0" smtClean="0"/>
                        <a:t>0,75</a:t>
                      </a:r>
                      <a:endParaRPr lang="pt-BR" dirty="0"/>
                    </a:p>
                  </a:txBody>
                  <a:tcPr/>
                </a:tc>
              </a:tr>
              <a:tr h="370840">
                <a:tc>
                  <a:txBody>
                    <a:bodyPr/>
                    <a:lstStyle/>
                    <a:p>
                      <a:r>
                        <a:rPr lang="pt-BR" dirty="0" smtClean="0"/>
                        <a:t>Revista</a:t>
                      </a:r>
                      <a:endParaRPr lang="pt-BR" dirty="0"/>
                    </a:p>
                  </a:txBody>
                  <a:tcPr/>
                </a:tc>
                <a:tc>
                  <a:txBody>
                    <a:bodyPr/>
                    <a:lstStyle/>
                    <a:p>
                      <a:r>
                        <a:rPr lang="pt-BR" dirty="0" smtClean="0"/>
                        <a:t>R$ 0,07</a:t>
                      </a:r>
                      <a:endParaRPr lang="pt-BR" dirty="0"/>
                    </a:p>
                  </a:txBody>
                  <a:tcPr/>
                </a:tc>
                <a:tc>
                  <a:txBody>
                    <a:bodyPr/>
                    <a:lstStyle/>
                    <a:p>
                      <a:r>
                        <a:rPr lang="pt-BR" dirty="0" smtClean="0"/>
                        <a:t>R$ 0,10</a:t>
                      </a:r>
                      <a:endParaRPr lang="pt-BR" dirty="0"/>
                    </a:p>
                  </a:txBody>
                  <a:tcPr/>
                </a:tc>
                <a:tc>
                  <a:txBody>
                    <a:bodyPr/>
                    <a:lstStyle/>
                    <a:p>
                      <a:r>
                        <a:rPr lang="pt-BR" dirty="0" smtClean="0"/>
                        <a:t>R$ 0,03</a:t>
                      </a:r>
                      <a:endParaRPr lang="pt-BR" dirty="0"/>
                    </a:p>
                  </a:txBody>
                  <a:tcPr/>
                </a:tc>
                <a:tc>
                  <a:txBody>
                    <a:bodyPr/>
                    <a:lstStyle/>
                    <a:p>
                      <a:r>
                        <a:rPr lang="pt-BR" dirty="0" smtClean="0"/>
                        <a:t>Biscoito salgado</a:t>
                      </a:r>
                    </a:p>
                    <a:p>
                      <a:r>
                        <a:rPr lang="pt-BR" dirty="0" smtClean="0"/>
                        <a:t>(100G)</a:t>
                      </a:r>
                      <a:endParaRPr lang="pt-BR" dirty="0"/>
                    </a:p>
                  </a:txBody>
                  <a:tcPr/>
                </a:tc>
                <a:tc>
                  <a:txBody>
                    <a:bodyPr/>
                    <a:lstStyle/>
                    <a:p>
                      <a:r>
                        <a:rPr lang="pt-BR" dirty="0" smtClean="0"/>
                        <a:t>R$ </a:t>
                      </a:r>
                      <a:r>
                        <a:rPr lang="pt-BR" dirty="0" smtClean="0"/>
                        <a:t>0,88</a:t>
                      </a:r>
                      <a:endParaRPr lang="pt-BR" dirty="0"/>
                    </a:p>
                  </a:txBody>
                  <a:tcPr/>
                </a:tc>
                <a:tc>
                  <a:txBody>
                    <a:bodyPr/>
                    <a:lstStyle/>
                    <a:p>
                      <a:r>
                        <a:rPr lang="pt-BR" dirty="0" smtClean="0"/>
                        <a:t>R$ </a:t>
                      </a:r>
                      <a:r>
                        <a:rPr lang="pt-BR" dirty="0" smtClean="0"/>
                        <a:t>1,50</a:t>
                      </a:r>
                      <a:endParaRPr lang="pt-BR" dirty="0"/>
                    </a:p>
                  </a:txBody>
                  <a:tcPr/>
                </a:tc>
                <a:tc>
                  <a:txBody>
                    <a:bodyPr/>
                    <a:lstStyle/>
                    <a:p>
                      <a:r>
                        <a:rPr lang="pt-BR" dirty="0" smtClean="0"/>
                        <a:t>R$ </a:t>
                      </a:r>
                      <a:r>
                        <a:rPr lang="pt-BR" dirty="0" smtClean="0"/>
                        <a:t>0,62</a:t>
                      </a:r>
                      <a:endParaRPr lang="pt-BR" dirty="0"/>
                    </a:p>
                  </a:txBody>
                  <a:tcPr/>
                </a:tc>
              </a:tr>
              <a:tr h="370840">
                <a:tc>
                  <a:txBody>
                    <a:bodyPr/>
                    <a:lstStyle/>
                    <a:p>
                      <a:r>
                        <a:rPr lang="pt-BR" dirty="0" smtClean="0"/>
                        <a:t>Vidro</a:t>
                      </a:r>
                      <a:endParaRPr lang="pt-BR" dirty="0"/>
                    </a:p>
                  </a:txBody>
                  <a:tcPr/>
                </a:tc>
                <a:tc>
                  <a:txBody>
                    <a:bodyPr/>
                    <a:lstStyle/>
                    <a:p>
                      <a:r>
                        <a:rPr lang="pt-BR" dirty="0" smtClean="0"/>
                        <a:t>R$ 0,03</a:t>
                      </a:r>
                      <a:endParaRPr lang="pt-BR" dirty="0"/>
                    </a:p>
                  </a:txBody>
                  <a:tcPr/>
                </a:tc>
                <a:tc>
                  <a:txBody>
                    <a:bodyPr/>
                    <a:lstStyle/>
                    <a:p>
                      <a:r>
                        <a:rPr lang="pt-BR" dirty="0" smtClean="0"/>
                        <a:t>R$ 0,04</a:t>
                      </a:r>
                      <a:endParaRPr lang="pt-BR" dirty="0"/>
                    </a:p>
                  </a:txBody>
                  <a:tcPr/>
                </a:tc>
                <a:tc>
                  <a:txBody>
                    <a:bodyPr/>
                    <a:lstStyle/>
                    <a:p>
                      <a:r>
                        <a:rPr lang="pt-BR" dirty="0" smtClean="0"/>
                        <a:t>R$ 0,01</a:t>
                      </a:r>
                      <a:endParaRPr lang="pt-BR" dirty="0"/>
                    </a:p>
                  </a:txBody>
                  <a:tcPr/>
                </a:tc>
                <a:tc>
                  <a:txBody>
                    <a:bodyPr/>
                    <a:lstStyle/>
                    <a:p>
                      <a:pPr algn="r"/>
                      <a:r>
                        <a:rPr lang="pt-BR" dirty="0" smtClean="0"/>
                        <a:t>Café </a:t>
                      </a:r>
                    </a:p>
                    <a:p>
                      <a:pPr algn="r"/>
                      <a:r>
                        <a:rPr lang="pt-BR" dirty="0" smtClean="0"/>
                        <a:t>(500G)</a:t>
                      </a:r>
                      <a:endParaRPr lang="pt-BR" dirty="0"/>
                    </a:p>
                  </a:txBody>
                  <a:tcPr/>
                </a:tc>
                <a:tc>
                  <a:txBody>
                    <a:bodyPr/>
                    <a:lstStyle/>
                    <a:p>
                      <a:r>
                        <a:rPr lang="pt-BR" dirty="0" smtClean="0"/>
                        <a:t>R$ </a:t>
                      </a:r>
                      <a:r>
                        <a:rPr lang="pt-BR" dirty="0" smtClean="0"/>
                        <a:t>7,29</a:t>
                      </a:r>
                      <a:endParaRPr lang="pt-BR" dirty="0"/>
                    </a:p>
                  </a:txBody>
                  <a:tcPr/>
                </a:tc>
                <a:tc>
                  <a:txBody>
                    <a:bodyPr/>
                    <a:lstStyle/>
                    <a:p>
                      <a:r>
                        <a:rPr lang="pt-BR" dirty="0" smtClean="0"/>
                        <a:t>R$ </a:t>
                      </a:r>
                      <a:r>
                        <a:rPr lang="pt-BR" dirty="0" smtClean="0"/>
                        <a:t>8,20</a:t>
                      </a:r>
                      <a:endParaRPr lang="pt-BR" dirty="0"/>
                    </a:p>
                  </a:txBody>
                  <a:tcPr/>
                </a:tc>
                <a:tc>
                  <a:txBody>
                    <a:bodyPr/>
                    <a:lstStyle/>
                    <a:p>
                      <a:r>
                        <a:rPr lang="pt-BR" dirty="0" smtClean="0"/>
                        <a:t>R$ </a:t>
                      </a:r>
                      <a:r>
                        <a:rPr lang="pt-BR" dirty="0" smtClean="0"/>
                        <a:t>0,91</a:t>
                      </a:r>
                      <a:endParaRPr lang="pt-BR"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Exemplo 2</a:t>
            </a:r>
            <a:br>
              <a:rPr lang="pt-BR" dirty="0" smtClean="0"/>
            </a:br>
            <a:r>
              <a:rPr lang="pt-BR" dirty="0" smtClean="0"/>
              <a:t>Maria</a:t>
            </a:r>
            <a:br>
              <a:rPr lang="pt-BR" dirty="0" smtClean="0"/>
            </a:br>
            <a:r>
              <a:rPr lang="pt-BR" dirty="0" smtClean="0"/>
              <a:t>500 G cobre + 2kg latinha + 4 kg pet + 5Kg ferro +  2Kg Aço inox</a:t>
            </a:r>
            <a:br>
              <a:rPr lang="pt-BR" dirty="0" smtClean="0"/>
            </a:br>
            <a:r>
              <a:rPr lang="pt-BR" dirty="0" smtClean="0"/>
              <a:t>R$ 7,00 + R$ 6,00 +R$ 3,20 + R$ 1,00 + R$ 2,80 = R$20,00 Lucro R$ 6,00</a:t>
            </a:r>
            <a:br>
              <a:rPr lang="pt-BR" dirty="0" smtClean="0"/>
            </a:br>
            <a:r>
              <a:rPr lang="pt-BR" dirty="0" smtClean="0"/>
              <a:t>Trocou por </a:t>
            </a:r>
            <a:br>
              <a:rPr lang="pt-BR" dirty="0" smtClean="0"/>
            </a:br>
            <a:r>
              <a:rPr lang="pt-BR" dirty="0" smtClean="0"/>
              <a:t>500G Café + 1L Leite + 300G chocolate pó + 1kg Feijão carioca </a:t>
            </a:r>
            <a:br>
              <a:rPr lang="pt-BR" dirty="0" smtClean="0"/>
            </a:br>
            <a:r>
              <a:rPr lang="pt-BR" dirty="0" smtClean="0"/>
              <a:t>R$ 8,20 + R$ 4,15 + R$4,49 + R$ 3,16 = R$ 20,00</a:t>
            </a:r>
            <a:br>
              <a:rPr lang="pt-BR" dirty="0" smtClean="0"/>
            </a:br>
            <a:r>
              <a:rPr lang="pt-BR" dirty="0" smtClean="0"/>
              <a:t>Lucro R$ 2,92</a:t>
            </a:r>
            <a:br>
              <a:rPr lang="pt-BR" dirty="0" smtClean="0"/>
            </a:br>
            <a:r>
              <a:rPr lang="pt-BR" dirty="0" smtClean="0"/>
              <a:t>Lucro total  R$ 8,92</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t>
            </a:r>
            <a:br>
              <a:rPr lang="pt-BR" dirty="0" smtClean="0"/>
            </a:br>
            <a:r>
              <a:rPr lang="pt-BR" dirty="0"/>
              <a:t/>
            </a:r>
            <a:br>
              <a:rPr lang="pt-BR" dirty="0"/>
            </a:br>
            <a:r>
              <a:rPr lang="pt-BR" dirty="0" smtClean="0"/>
              <a:t/>
            </a:r>
            <a:br>
              <a:rPr lang="pt-BR" dirty="0" smtClean="0"/>
            </a:br>
            <a:endParaRPr lang="pt-BR" dirty="0"/>
          </a:p>
        </p:txBody>
      </p:sp>
    </p:spTree>
    <p:extLst>
      <p:ext uri="{BB962C8B-B14F-4D97-AF65-F5344CB8AC3E}">
        <p14:creationId xmlns:p14="http://schemas.microsoft.com/office/powerpoint/2010/main" val="1561076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19932"/>
            <a:ext cx="11049000" cy="4928461"/>
          </a:xfrm>
        </p:spPr>
        <p:txBody>
          <a:bodyPr>
            <a:normAutofit fontScale="90000"/>
          </a:bodyPr>
          <a:lstStyle/>
          <a:p>
            <a:r>
              <a:rPr lang="pt-BR" dirty="0" smtClean="0"/>
              <a:t>Exemplo 1</a:t>
            </a:r>
            <a:br>
              <a:rPr lang="pt-BR" dirty="0" smtClean="0"/>
            </a:br>
            <a:r>
              <a:rPr lang="pt-BR" dirty="0" smtClean="0"/>
              <a:t>Joao</a:t>
            </a:r>
            <a:br>
              <a:rPr lang="pt-BR" dirty="0" smtClean="0"/>
            </a:br>
            <a:r>
              <a:rPr lang="pt-BR" dirty="0" smtClean="0"/>
              <a:t>3Kg de latinha +2Kg Pet +5 Kg papelão + 5Kg de jornal = R$9,00 + R$1,60 + R$1,00 + R$ 0,70= </a:t>
            </a:r>
            <a:br>
              <a:rPr lang="pt-BR" dirty="0" smtClean="0"/>
            </a:br>
            <a:r>
              <a:rPr lang="pt-BR" dirty="0" smtClean="0"/>
              <a:t>R$ 12,30  Lucro R$2,75</a:t>
            </a:r>
            <a:br>
              <a:rPr lang="pt-BR" dirty="0" smtClean="0"/>
            </a:br>
            <a:r>
              <a:rPr lang="pt-BR" dirty="0" smtClean="0"/>
              <a:t>trocou por</a:t>
            </a:r>
            <a:br>
              <a:rPr lang="pt-BR" dirty="0" smtClean="0"/>
            </a:br>
            <a:r>
              <a:rPr lang="pt-BR" dirty="0" smtClean="0"/>
              <a:t>1Kg feijão + 1Kg açúcar + 1Kg arroz + 1 </a:t>
            </a:r>
            <a:r>
              <a:rPr lang="pt-BR" dirty="0" err="1" smtClean="0"/>
              <a:t>catchup</a:t>
            </a:r>
            <a:r>
              <a:rPr lang="pt-BR" dirty="0" smtClean="0"/>
              <a:t/>
            </a:r>
            <a:br>
              <a:rPr lang="pt-BR" dirty="0" smtClean="0"/>
            </a:br>
            <a:r>
              <a:rPr lang="pt-BR" dirty="0" smtClean="0"/>
              <a:t>R$3,99       + R$ 2,20     + R$ 2,90 +  R$ 2,21 = </a:t>
            </a:r>
            <a:br>
              <a:rPr lang="pt-BR" dirty="0" smtClean="0"/>
            </a:br>
            <a:r>
              <a:rPr lang="pt-BR" dirty="0" smtClean="0"/>
              <a:t>R$ 12,30 Lucro R$ 3,03</a:t>
            </a:r>
            <a:br>
              <a:rPr lang="pt-BR" dirty="0" smtClean="0"/>
            </a:br>
            <a:r>
              <a:rPr lang="pt-BR" dirty="0" smtClean="0"/>
              <a:t>Lucro total R$ 5,78</a:t>
            </a:r>
            <a:r>
              <a:rPr lang="pt-BR" dirty="0"/>
              <a:t/>
            </a:r>
            <a:br>
              <a:rPr lang="pt-BR" dirty="0"/>
            </a:br>
            <a:r>
              <a:rPr lang="pt-BR" dirty="0" smtClean="0"/>
              <a:t> </a:t>
            </a:r>
            <a:endParaRPr lang="pt-BR" dirty="0"/>
          </a:p>
        </p:txBody>
      </p:sp>
    </p:spTree>
    <p:extLst>
      <p:ext uri="{BB962C8B-B14F-4D97-AF65-F5344CB8AC3E}">
        <p14:creationId xmlns:p14="http://schemas.microsoft.com/office/powerpoint/2010/main" val="780318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Vantagens e possibilidades de expansão</a:t>
            </a:r>
            <a:br>
              <a:rPr lang="pt-BR" dirty="0" smtClean="0"/>
            </a:br>
            <a:endParaRPr lang="pt-BR" dirty="0"/>
          </a:p>
        </p:txBody>
      </p:sp>
      <p:sp>
        <p:nvSpPr>
          <p:cNvPr id="3" name="Espaço Reservado para Conteúdo 2"/>
          <p:cNvSpPr>
            <a:spLocks noGrp="1"/>
          </p:cNvSpPr>
          <p:nvPr>
            <p:ph idx="1"/>
          </p:nvPr>
        </p:nvSpPr>
        <p:spPr/>
        <p:txBody>
          <a:bodyPr/>
          <a:lstStyle/>
          <a:p>
            <a:r>
              <a:rPr lang="pt-BR" dirty="0" smtClean="0"/>
              <a:t>Doações </a:t>
            </a:r>
          </a:p>
          <a:p>
            <a:r>
              <a:rPr lang="pt-BR" dirty="0" smtClean="0"/>
              <a:t>Ambiente mais limpo</a:t>
            </a:r>
          </a:p>
          <a:p>
            <a:r>
              <a:rPr lang="pt-BR" dirty="0" smtClean="0"/>
              <a:t>Parcerias com comercio da região</a:t>
            </a:r>
          </a:p>
          <a:p>
            <a:r>
              <a:rPr lang="pt-BR" dirty="0" smtClean="0"/>
              <a:t>Patrocínio </a:t>
            </a:r>
            <a:r>
              <a:rPr lang="pt-BR" dirty="0" smtClean="0"/>
              <a:t>de empresas que produzem descartados. </a:t>
            </a:r>
          </a:p>
          <a:p>
            <a:endParaRPr lang="pt-BR"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645</Words>
  <Application>Microsoft Office PowerPoint</Application>
  <PresentationFormat>Widescreen</PresentationFormat>
  <Paragraphs>210</Paragraphs>
  <Slides>7</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7</vt:i4>
      </vt:variant>
    </vt:vector>
  </HeadingPairs>
  <TitlesOfParts>
    <vt:vector size="11"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                Exemplo 2 Maria 500 G cobre + 2kg latinha + 4 kg pet + 5Kg ferro +  2Kg Aço inox R$ 7,00 + R$ 6,00 +R$ 3,20 + R$ 1,00 + R$ 2,80 = R$20,00 Lucro R$ 6,00 Trocou por  500G Café + 1L Leite + 300G chocolate pó + 1kg Feijão carioca  R$ 8,20 + R$ 4,15 + R$4,49 + R$ 3,16 = R$ 20,00 Lucro R$ 2,92 Lucro total  R$ 8,92        </vt:lpstr>
      <vt:lpstr>Exemplo 1 Joao 3Kg de latinha +2Kg Pet +5 Kg papelão + 5Kg de jornal = R$9,00 + R$1,60 + R$1,00 + R$ 0,70=  R$ 12,30  Lucro R$2,75 trocou por 1Kg feijão + 1Kg açúcar + 1Kg arroz + 1 catchup R$3,99       + R$ 2,20     + R$ 2,90 +  R$ 2,21 =  R$ 12,30 Lucro R$ 3,03 Lucro total R$ 5,78  </vt:lpstr>
      <vt:lpstr>Vantagens e possibilidades de expansão </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mirian rebello</dc:creator>
  <cp:lastModifiedBy>mirian rebello</cp:lastModifiedBy>
  <cp:revision>28</cp:revision>
  <dcterms:created xsi:type="dcterms:W3CDTF">2018-06-19T04:13:52Z</dcterms:created>
  <dcterms:modified xsi:type="dcterms:W3CDTF">2018-07-22T06:14:51Z</dcterms:modified>
</cp:coreProperties>
</file>